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8"/>
  </p:notesMasterIdLst>
  <p:sldIdLst>
    <p:sldId id="256" r:id="rId4"/>
    <p:sldId id="512" r:id="rId5"/>
    <p:sldId id="259" r:id="rId6"/>
    <p:sldId id="482" r:id="rId7"/>
    <p:sldId id="483" r:id="rId8"/>
    <p:sldId id="487" r:id="rId9"/>
    <p:sldId id="747" r:id="rId10"/>
    <p:sldId id="484" r:id="rId11"/>
    <p:sldId id="385" r:id="rId12"/>
    <p:sldId id="496" r:id="rId13"/>
    <p:sldId id="386" r:id="rId14"/>
    <p:sldId id="432" r:id="rId15"/>
    <p:sldId id="754" r:id="rId16"/>
    <p:sldId id="690" r:id="rId17"/>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FF"/>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800"/>
    <p:restoredTop sz="94604"/>
  </p:normalViewPr>
  <p:slideViewPr>
    <p:cSldViewPr showGuides="1">
      <p:cViewPr varScale="1">
        <p:scale>
          <a:sx n="84" d="100"/>
          <a:sy n="84" d="100"/>
        </p:scale>
        <p:origin x="-11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notesMaster" Target="notesMasters/notes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8226" name="页眉占位符 308225"/>
          <p:cNvSpPr>
            <a:spLocks noGrp="1"/>
          </p:cNvSpPr>
          <p:nvPr>
            <p:ph type="hdr" sz="quarter"/>
          </p:nvPr>
        </p:nvSpPr>
        <p:spPr>
          <a:xfrm>
            <a:off x="0" y="0"/>
            <a:ext cx="2971800" cy="457200"/>
          </a:xfrm>
          <a:prstGeom prst="rect">
            <a:avLst/>
          </a:prstGeom>
          <a:noFill/>
          <a:ln w="9525">
            <a:noFill/>
          </a:ln>
        </p:spPr>
        <p:txBody>
          <a:bodyPr/>
          <a:p>
            <a:pPr lvl="0" fontAlgn="base"/>
            <a:endParaRPr lang="zh-CN" sz="1200" strike="noStrike" noProof="1" dirty="0"/>
          </a:p>
        </p:txBody>
      </p:sp>
      <p:sp>
        <p:nvSpPr>
          <p:cNvPr id="308227" name="日期占位符 308226"/>
          <p:cNvSpPr>
            <a:spLocks noGrp="1"/>
          </p:cNvSpPr>
          <p:nvPr>
            <p:ph type="dt" idx="1"/>
          </p:nvPr>
        </p:nvSpPr>
        <p:spPr>
          <a:xfrm>
            <a:off x="3884613" y="0"/>
            <a:ext cx="2971800" cy="457200"/>
          </a:xfrm>
          <a:prstGeom prst="rect">
            <a:avLst/>
          </a:prstGeom>
          <a:noFill/>
          <a:ln w="9525">
            <a:noFill/>
          </a:ln>
        </p:spPr>
        <p:txBody>
          <a:bodyPr/>
          <a:p>
            <a:pPr lvl="0" algn="r" fontAlgn="base"/>
            <a:endParaRPr lang="zh-CN" altLang="en-US" sz="1200" strike="noStrike" noProof="1" dirty="0"/>
          </a:p>
        </p:txBody>
      </p:sp>
      <p:sp>
        <p:nvSpPr>
          <p:cNvPr id="3076" name="幻灯片图像占位符 308227"/>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3077" name="文本占位符 308228"/>
          <p:cNvSpPr>
            <a:spLocks noGrp="1"/>
          </p:cNvSpPr>
          <p:nvPr>
            <p:ph type="body" sz="quarter"/>
          </p:nvPr>
        </p:nvSpPr>
        <p:spPr>
          <a:xfrm>
            <a:off x="685800" y="4343400"/>
            <a:ext cx="5486400" cy="4114800"/>
          </a:xfrm>
          <a:prstGeom prst="rect">
            <a:avLst/>
          </a:prstGeom>
          <a:noFill/>
          <a:ln w="9525">
            <a:noFill/>
          </a:ln>
        </p:spPr>
        <p:txBody>
          <a:bodyPr anchor="t"/>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308230" name="页脚占位符 308229"/>
          <p:cNvSpPr>
            <a:spLocks noGrp="1"/>
          </p:cNvSpPr>
          <p:nvPr>
            <p:ph type="ftr" sz="quarter" idx="4"/>
          </p:nvPr>
        </p:nvSpPr>
        <p:spPr>
          <a:xfrm>
            <a:off x="0" y="8685213"/>
            <a:ext cx="2971800" cy="457200"/>
          </a:xfrm>
          <a:prstGeom prst="rect">
            <a:avLst/>
          </a:prstGeom>
          <a:noFill/>
          <a:ln w="9525">
            <a:noFill/>
          </a:ln>
        </p:spPr>
        <p:txBody>
          <a:bodyPr anchor="b"/>
          <a:p>
            <a:pPr lvl="0" fontAlgn="base"/>
            <a:endParaRPr lang="zh-CN" sz="1200" strike="noStrike" noProof="1" dirty="0"/>
          </a:p>
        </p:txBody>
      </p:sp>
      <p:sp>
        <p:nvSpPr>
          <p:cNvPr id="308231" name="灯片编号占位符 308230"/>
          <p:cNvSpPr>
            <a:spLocks noGrp="1"/>
          </p:cNvSpPr>
          <p:nvPr>
            <p:ph type="sldNum" sz="quarter" idx="5"/>
          </p:nvPr>
        </p:nvSpPr>
        <p:spPr>
          <a:xfrm>
            <a:off x="3884613" y="8685213"/>
            <a:ext cx="2971800" cy="457200"/>
          </a:xfrm>
          <a:prstGeom prst="rect">
            <a:avLst/>
          </a:prstGeom>
          <a:noFill/>
          <a:ln w="9525">
            <a:noFill/>
          </a:ln>
        </p:spPr>
        <p:txBody>
          <a:bodyPr anchor="b"/>
          <a:p>
            <a:pPr lvl="0" algn="r" fontAlgn="base"/>
            <a:fld id="{9A0DB2DC-4C9A-4742-B13C-FB6460FD3503}" type="slidenum">
              <a:rPr lang="zh-CN" sz="1200" strike="noStrike" noProof="1" dirty="0">
                <a:latin typeface="Arial" panose="020B0604020202020204" pitchFamily="34" charset="0"/>
                <a:ea typeface="宋体" panose="02010600030101010101" pitchFamily="2" charset="-122"/>
                <a:cs typeface="+mn-ea"/>
              </a:rPr>
            </a:fld>
            <a:endParaRPr lang="zh-CN"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2050" name="组合 186369"/>
          <p:cNvGrpSpPr/>
          <p:nvPr/>
        </p:nvGrpSpPr>
        <p:grpSpPr>
          <a:xfrm>
            <a:off x="0" y="0"/>
            <a:ext cx="9140825" cy="6850063"/>
            <a:chOff x="0" y="0"/>
            <a:chExt cx="5758" cy="4315"/>
          </a:xfrm>
        </p:grpSpPr>
        <p:grpSp>
          <p:nvGrpSpPr>
            <p:cNvPr id="2051" name="组合 186370"/>
            <p:cNvGrpSpPr/>
            <p:nvPr userDrawn="1"/>
          </p:nvGrpSpPr>
          <p:grpSpPr>
            <a:xfrm>
              <a:off x="1728" y="2230"/>
              <a:ext cx="4027" cy="2085"/>
              <a:chOff x="1728" y="2230"/>
              <a:chExt cx="4027" cy="2085"/>
            </a:xfrm>
          </p:grpSpPr>
          <p:sp>
            <p:nvSpPr>
              <p:cNvPr id="2052" name="任意多边形 186371"/>
              <p:cNvSpPr/>
              <p:nvPr/>
            </p:nvSpPr>
            <p:spPr>
              <a:xfrm>
                <a:off x="1728" y="2644"/>
                <a:ext cx="2882" cy="1671"/>
              </a:xfrm>
              <a:custGeom>
                <a:avLst/>
                <a:gdLst/>
                <a:ahLst/>
                <a:cxnLst/>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rgbClr val="002E8B"/>
                  </a:gs>
                </a:gsLst>
                <a:lin ang="0" scaled="1"/>
                <a:tileRect/>
              </a:gradFill>
              <a:ln w="9525">
                <a:noFill/>
              </a:ln>
            </p:spPr>
            <p:txBody>
              <a:bodyPr/>
              <a:p>
                <a:endParaRPr lang="zh-CN" altLang="en-US"/>
              </a:p>
            </p:txBody>
          </p:sp>
          <p:sp>
            <p:nvSpPr>
              <p:cNvPr id="2053" name="任意多边形 186372"/>
              <p:cNvSpPr/>
              <p:nvPr/>
            </p:nvSpPr>
            <p:spPr>
              <a:xfrm>
                <a:off x="4170" y="2671"/>
                <a:ext cx="1259" cy="811"/>
              </a:xfrm>
              <a:custGeom>
                <a:avLst/>
                <a:gdLst/>
                <a:ahLst/>
                <a:cxnLst/>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rgbClr val="002E8B"/>
                  </a:gs>
                </a:gsLst>
                <a:lin ang="2700000" scaled="1"/>
                <a:tileRect/>
              </a:gradFill>
              <a:ln w="9525">
                <a:noFill/>
              </a:ln>
            </p:spPr>
            <p:txBody>
              <a:bodyPr/>
              <a:p>
                <a:endParaRPr lang="zh-CN" altLang="en-US"/>
              </a:p>
            </p:txBody>
          </p:sp>
          <p:sp>
            <p:nvSpPr>
              <p:cNvPr id="2054" name="任意多边形 186373"/>
              <p:cNvSpPr/>
              <p:nvPr/>
            </p:nvSpPr>
            <p:spPr>
              <a:xfrm>
                <a:off x="2900" y="3346"/>
                <a:ext cx="2849" cy="969"/>
              </a:xfrm>
              <a:custGeom>
                <a:avLst/>
                <a:gdLst/>
                <a:ahLst/>
                <a:cxnLst/>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rgbClr val="002A7D"/>
                  </a:gs>
                  <a:gs pos="100000">
                    <a:schemeClr val="bg1"/>
                  </a:gs>
                </a:gsLst>
                <a:lin ang="5400000" scaled="1"/>
                <a:tileRect/>
              </a:gradFill>
              <a:ln w="9525">
                <a:noFill/>
              </a:ln>
            </p:spPr>
            <p:txBody>
              <a:bodyPr/>
              <a:p>
                <a:endParaRPr lang="zh-CN" altLang="en-US"/>
              </a:p>
            </p:txBody>
          </p:sp>
          <p:sp>
            <p:nvSpPr>
              <p:cNvPr id="2055" name="任意多边形 186374"/>
              <p:cNvSpPr/>
              <p:nvPr/>
            </p:nvSpPr>
            <p:spPr>
              <a:xfrm>
                <a:off x="2748" y="2230"/>
                <a:ext cx="3007" cy="2085"/>
              </a:xfrm>
              <a:custGeom>
                <a:avLst/>
                <a:gdLst/>
                <a:ahLst/>
                <a:cxnLst/>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ln>
            </p:spPr>
            <p:txBody>
              <a:bodyPr/>
              <a:p>
                <a:endParaRPr lang="zh-CN" altLang="en-US"/>
              </a:p>
            </p:txBody>
          </p:sp>
          <p:sp>
            <p:nvSpPr>
              <p:cNvPr id="2056" name="任意多边形 186375"/>
              <p:cNvSpPr/>
              <p:nvPr/>
            </p:nvSpPr>
            <p:spPr>
              <a:xfrm>
                <a:off x="4501" y="2317"/>
                <a:ext cx="1248" cy="539"/>
              </a:xfrm>
              <a:custGeom>
                <a:avLst/>
                <a:gdLst/>
                <a:ahLst/>
                <a:cxnLst/>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rgbClr val="002D86"/>
                  </a:gs>
                  <a:gs pos="100000">
                    <a:schemeClr val="bg1"/>
                  </a:gs>
                </a:gsLst>
                <a:lin ang="2700000" scaled="1"/>
                <a:tileRect/>
              </a:gradFill>
              <a:ln w="9525">
                <a:noFill/>
              </a:ln>
            </p:spPr>
            <p:txBody>
              <a:bodyPr/>
              <a:p>
                <a:endParaRPr lang="zh-CN" altLang="en-US"/>
              </a:p>
            </p:txBody>
          </p:sp>
        </p:grpSp>
        <p:sp>
          <p:nvSpPr>
            <p:cNvPr id="2057" name="任意多边形 186376"/>
            <p:cNvSpPr/>
            <p:nvPr/>
          </p:nvSpPr>
          <p:spPr>
            <a:xfrm>
              <a:off x="3322" y="1341"/>
              <a:ext cx="1825" cy="1537"/>
            </a:xfrm>
            <a:custGeom>
              <a:avLst/>
              <a:gdLst/>
              <a:ahLst/>
              <a:cxnLst/>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rgbClr val="002B82"/>
                </a:gs>
                <a:gs pos="100000">
                  <a:schemeClr val="bg1"/>
                </a:gs>
              </a:gsLst>
              <a:lin ang="2700000" scaled="1"/>
              <a:tileRect/>
            </a:gradFill>
            <a:ln w="9525">
              <a:noFill/>
            </a:ln>
          </p:spPr>
          <p:txBody>
            <a:bodyPr/>
            <a:p>
              <a:endParaRPr lang="zh-CN" altLang="en-US"/>
            </a:p>
          </p:txBody>
        </p:sp>
        <p:sp>
          <p:nvSpPr>
            <p:cNvPr id="2058" name="任意多边形 186377"/>
            <p:cNvSpPr/>
            <p:nvPr/>
          </p:nvSpPr>
          <p:spPr>
            <a:xfrm>
              <a:off x="0" y="0"/>
              <a:ext cx="5758" cy="1776"/>
            </a:xfrm>
            <a:custGeom>
              <a:avLst/>
              <a:gdLst/>
              <a:ahLst/>
              <a:cxnLst/>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grpSp>
      <p:sp>
        <p:nvSpPr>
          <p:cNvPr id="186379" name="标题 186378"/>
          <p:cNvSpPr>
            <a:spLocks noGrp="1"/>
          </p:cNvSpPr>
          <p:nvPr>
            <p:ph type="ctrTitle" sz="quarter"/>
          </p:nvPr>
        </p:nvSpPr>
        <p:spPr>
          <a:xfrm>
            <a:off x="685800" y="1736725"/>
            <a:ext cx="7772400" cy="1920875"/>
          </a:xfrm>
          <a:prstGeom prst="rect">
            <a:avLst/>
          </a:prstGeom>
          <a:noFill/>
          <a:ln w="9525">
            <a:noFill/>
          </a:ln>
        </p:spPr>
        <p:txBody>
          <a:bodyPr anchor="ctr"/>
          <a:lstStyle>
            <a:lvl1pPr lvl="0">
              <a:defRPr/>
            </a:lvl1pPr>
          </a:lstStyle>
          <a:p>
            <a:pPr lvl="0" fontAlgn="base"/>
            <a:r>
              <a:rPr lang="zh-CN" altLang="en-US" strike="noStrike" noProof="1" dirty="0"/>
              <a:t>单击此处编辑母版标题样式</a:t>
            </a:r>
            <a:endParaRPr lang="zh-CN" altLang="en-US" strike="noStrike" noProof="1" dirty="0"/>
          </a:p>
        </p:txBody>
      </p:sp>
      <p:sp>
        <p:nvSpPr>
          <p:cNvPr id="186380" name="副标题 186379"/>
          <p:cNvSpPr>
            <a:spLocks noGrp="1"/>
          </p:cNvSpPr>
          <p:nvPr>
            <p:ph type="subTitle" sz="quarter"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dirty="0"/>
              <a:t>单击此处编辑母版副标题样式</a:t>
            </a:r>
            <a:endParaRPr lang="zh-CN" altLang="en-US" strike="noStrike" noProof="1" dirty="0"/>
          </a:p>
        </p:txBody>
      </p:sp>
      <p:sp>
        <p:nvSpPr>
          <p:cNvPr id="186381" name="日期占位符 186380"/>
          <p:cNvSpPr>
            <a:spLocks noGrp="1"/>
          </p:cNvSpPr>
          <p:nvPr>
            <p:ph type="dt" sz="quarter" idx="2"/>
          </p:nvPr>
        </p:nvSpPr>
        <p:spPr>
          <a:xfrm>
            <a:off x="457200" y="6248400"/>
            <a:ext cx="2133600" cy="476250"/>
          </a:xfrm>
          <a:prstGeom prst="rect">
            <a:avLst/>
          </a:prstGeom>
          <a:noFill/>
          <a:ln w="9525">
            <a:noFill/>
          </a:ln>
        </p:spPr>
        <p:txBody>
          <a:bodyPr anchor="b"/>
          <a:p>
            <a:pPr fontAlgn="base"/>
            <a:endParaRPr lang="zh-CN" altLang="en-US" noProof="1" dirty="0"/>
          </a:p>
        </p:txBody>
      </p:sp>
      <p:sp>
        <p:nvSpPr>
          <p:cNvPr id="186382" name="页脚占位符 186381"/>
          <p:cNvSpPr>
            <a:spLocks noGrp="1"/>
          </p:cNvSpPr>
          <p:nvPr>
            <p:ph type="ftr" sz="quarter" idx="3"/>
          </p:nvPr>
        </p:nvSpPr>
        <p:spPr>
          <a:xfrm>
            <a:off x="3124200" y="6251575"/>
            <a:ext cx="2895600" cy="476250"/>
          </a:xfrm>
          <a:prstGeom prst="rect">
            <a:avLst/>
          </a:prstGeom>
          <a:noFill/>
          <a:ln w="9525">
            <a:noFill/>
          </a:ln>
        </p:spPr>
        <p:txBody>
          <a:bodyPr anchor="b"/>
          <a:p>
            <a:pPr algn="ctr" fontAlgn="base"/>
            <a:endParaRPr lang="zh-CN" noProof="1" dirty="0"/>
          </a:p>
        </p:txBody>
      </p:sp>
      <p:sp>
        <p:nvSpPr>
          <p:cNvPr id="186383" name="灯片编号占位符 186382"/>
          <p:cNvSpPr>
            <a:spLocks noGrp="1"/>
          </p:cNvSpPr>
          <p:nvPr>
            <p:ph type="sldNum" sz="quarter" idx="4"/>
          </p:nvPr>
        </p:nvSpPr>
        <p:spPr>
          <a:xfrm>
            <a:off x="6553200" y="6254750"/>
            <a:ext cx="2133600" cy="476250"/>
          </a:xfrm>
          <a:prstGeom prst="rect">
            <a:avLst/>
          </a:prstGeom>
          <a:noFill/>
          <a:ln w="9525">
            <a:noFill/>
          </a:ln>
        </p:spPr>
        <p:txBody>
          <a:bodyPr anchor="b"/>
          <a:p>
            <a:pPr algn="r" fontAlgn="base"/>
            <a:fld id="{9A0DB2DC-4C9A-4742-B13C-FB6460FD3503}" type="slidenum">
              <a:rPr lang="zh-CN" noProof="1" dirty="0">
                <a:latin typeface="Arial" panose="020B0604020202020204" pitchFamily="34" charset="0"/>
                <a:ea typeface="宋体" panose="02010600030101010101" pitchFamily="2" charset="-122"/>
                <a:cs typeface="+mn-ea"/>
              </a:rPr>
            </a:fld>
            <a:endParaRPr lang="zh-CN" noProof="1"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2050" name="组合 186369"/>
          <p:cNvGrpSpPr/>
          <p:nvPr/>
        </p:nvGrpSpPr>
        <p:grpSpPr>
          <a:xfrm>
            <a:off x="0" y="0"/>
            <a:ext cx="9140825" cy="6850063"/>
            <a:chOff x="0" y="0"/>
            <a:chExt cx="5758" cy="4315"/>
          </a:xfrm>
        </p:grpSpPr>
        <p:grpSp>
          <p:nvGrpSpPr>
            <p:cNvPr id="2051" name="组合 186370"/>
            <p:cNvGrpSpPr/>
            <p:nvPr userDrawn="1"/>
          </p:nvGrpSpPr>
          <p:grpSpPr>
            <a:xfrm>
              <a:off x="1728" y="2230"/>
              <a:ext cx="4027" cy="2085"/>
              <a:chOff x="1728" y="2230"/>
              <a:chExt cx="4027" cy="2085"/>
            </a:xfrm>
          </p:grpSpPr>
          <p:sp>
            <p:nvSpPr>
              <p:cNvPr id="2052" name="任意多边形 186371"/>
              <p:cNvSpPr/>
              <p:nvPr/>
            </p:nvSpPr>
            <p:spPr>
              <a:xfrm>
                <a:off x="1728" y="2644"/>
                <a:ext cx="2882" cy="1671"/>
              </a:xfrm>
              <a:custGeom>
                <a:avLst/>
                <a:gdLst/>
                <a:ahLst/>
                <a:cxnLst/>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rgbClr val="002E8B"/>
                  </a:gs>
                </a:gsLst>
                <a:lin ang="0" scaled="1"/>
                <a:tileRect/>
              </a:gradFill>
              <a:ln w="9525">
                <a:noFill/>
              </a:ln>
            </p:spPr>
            <p:txBody>
              <a:bodyPr/>
              <a:p>
                <a:endParaRPr lang="zh-CN" altLang="en-US"/>
              </a:p>
            </p:txBody>
          </p:sp>
          <p:sp>
            <p:nvSpPr>
              <p:cNvPr id="2053" name="任意多边形 186372"/>
              <p:cNvSpPr/>
              <p:nvPr/>
            </p:nvSpPr>
            <p:spPr>
              <a:xfrm>
                <a:off x="4170" y="2671"/>
                <a:ext cx="1259" cy="811"/>
              </a:xfrm>
              <a:custGeom>
                <a:avLst/>
                <a:gdLst/>
                <a:ahLst/>
                <a:cxnLst/>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rgbClr val="002E8B"/>
                  </a:gs>
                </a:gsLst>
                <a:lin ang="2700000" scaled="1"/>
                <a:tileRect/>
              </a:gradFill>
              <a:ln w="9525">
                <a:noFill/>
              </a:ln>
            </p:spPr>
            <p:txBody>
              <a:bodyPr/>
              <a:p>
                <a:endParaRPr lang="zh-CN" altLang="en-US"/>
              </a:p>
            </p:txBody>
          </p:sp>
          <p:sp>
            <p:nvSpPr>
              <p:cNvPr id="2054" name="任意多边形 186373"/>
              <p:cNvSpPr/>
              <p:nvPr/>
            </p:nvSpPr>
            <p:spPr>
              <a:xfrm>
                <a:off x="2900" y="3346"/>
                <a:ext cx="2849" cy="969"/>
              </a:xfrm>
              <a:custGeom>
                <a:avLst/>
                <a:gdLst/>
                <a:ahLst/>
                <a:cxnLst/>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rgbClr val="002A7D"/>
                  </a:gs>
                  <a:gs pos="100000">
                    <a:schemeClr val="bg1"/>
                  </a:gs>
                </a:gsLst>
                <a:lin ang="5400000" scaled="1"/>
                <a:tileRect/>
              </a:gradFill>
              <a:ln w="9525">
                <a:noFill/>
              </a:ln>
            </p:spPr>
            <p:txBody>
              <a:bodyPr/>
              <a:p>
                <a:endParaRPr lang="zh-CN" altLang="en-US"/>
              </a:p>
            </p:txBody>
          </p:sp>
          <p:sp>
            <p:nvSpPr>
              <p:cNvPr id="2055" name="任意多边形 186374"/>
              <p:cNvSpPr/>
              <p:nvPr/>
            </p:nvSpPr>
            <p:spPr>
              <a:xfrm>
                <a:off x="2748" y="2230"/>
                <a:ext cx="3007" cy="2085"/>
              </a:xfrm>
              <a:custGeom>
                <a:avLst/>
                <a:gdLst/>
                <a:ahLst/>
                <a:cxnLst/>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ln>
            </p:spPr>
            <p:txBody>
              <a:bodyPr/>
              <a:p>
                <a:endParaRPr lang="zh-CN" altLang="en-US"/>
              </a:p>
            </p:txBody>
          </p:sp>
          <p:sp>
            <p:nvSpPr>
              <p:cNvPr id="2056" name="任意多边形 186375"/>
              <p:cNvSpPr/>
              <p:nvPr/>
            </p:nvSpPr>
            <p:spPr>
              <a:xfrm>
                <a:off x="4501" y="2317"/>
                <a:ext cx="1248" cy="539"/>
              </a:xfrm>
              <a:custGeom>
                <a:avLst/>
                <a:gdLst/>
                <a:ahLst/>
                <a:cxnLst/>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rgbClr val="002D86"/>
                  </a:gs>
                  <a:gs pos="100000">
                    <a:schemeClr val="bg1"/>
                  </a:gs>
                </a:gsLst>
                <a:lin ang="2700000" scaled="1"/>
                <a:tileRect/>
              </a:gradFill>
              <a:ln w="9525">
                <a:noFill/>
              </a:ln>
            </p:spPr>
            <p:txBody>
              <a:bodyPr/>
              <a:p>
                <a:endParaRPr lang="zh-CN" altLang="en-US"/>
              </a:p>
            </p:txBody>
          </p:sp>
        </p:grpSp>
        <p:sp>
          <p:nvSpPr>
            <p:cNvPr id="2057" name="任意多边形 186376"/>
            <p:cNvSpPr/>
            <p:nvPr/>
          </p:nvSpPr>
          <p:spPr>
            <a:xfrm>
              <a:off x="3322" y="1341"/>
              <a:ext cx="1825" cy="1537"/>
            </a:xfrm>
            <a:custGeom>
              <a:avLst/>
              <a:gdLst/>
              <a:ahLst/>
              <a:cxnLst/>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rgbClr val="002B82"/>
                </a:gs>
                <a:gs pos="100000">
                  <a:schemeClr val="bg1"/>
                </a:gs>
              </a:gsLst>
              <a:lin ang="2700000" scaled="1"/>
              <a:tileRect/>
            </a:gradFill>
            <a:ln w="9525">
              <a:noFill/>
            </a:ln>
          </p:spPr>
          <p:txBody>
            <a:bodyPr/>
            <a:p>
              <a:endParaRPr lang="zh-CN" altLang="en-US"/>
            </a:p>
          </p:txBody>
        </p:sp>
        <p:sp>
          <p:nvSpPr>
            <p:cNvPr id="2058" name="任意多边形 186377"/>
            <p:cNvSpPr/>
            <p:nvPr/>
          </p:nvSpPr>
          <p:spPr>
            <a:xfrm>
              <a:off x="0" y="0"/>
              <a:ext cx="5758" cy="1776"/>
            </a:xfrm>
            <a:custGeom>
              <a:avLst/>
              <a:gdLst/>
              <a:ahLst/>
              <a:cxnLst/>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grpSp>
      <p:sp>
        <p:nvSpPr>
          <p:cNvPr id="186379" name="标题 186378"/>
          <p:cNvSpPr>
            <a:spLocks noGrp="1"/>
          </p:cNvSpPr>
          <p:nvPr>
            <p:ph type="ctrTitle" sz="quarter"/>
          </p:nvPr>
        </p:nvSpPr>
        <p:spPr>
          <a:xfrm>
            <a:off x="685800" y="1736725"/>
            <a:ext cx="7772400" cy="1920875"/>
          </a:xfrm>
          <a:prstGeom prst="rect">
            <a:avLst/>
          </a:prstGeom>
          <a:noFill/>
          <a:ln w="9525">
            <a:noFill/>
          </a:ln>
        </p:spPr>
        <p:txBody>
          <a:bodyPr anchor="ctr"/>
          <a:lstStyle>
            <a:lvl1pPr lvl="0">
              <a:defRPr/>
            </a:lvl1pPr>
          </a:lstStyle>
          <a:p>
            <a:pPr lvl="0" fontAlgn="base"/>
            <a:r>
              <a:rPr lang="zh-CN" altLang="en-US" strike="noStrike" noProof="1" dirty="0"/>
              <a:t>单击此处编辑母版标题样式</a:t>
            </a:r>
            <a:endParaRPr lang="zh-CN" altLang="en-US" strike="noStrike" noProof="1" dirty="0"/>
          </a:p>
        </p:txBody>
      </p:sp>
      <p:sp>
        <p:nvSpPr>
          <p:cNvPr id="186380" name="副标题 186379"/>
          <p:cNvSpPr>
            <a:spLocks noGrp="1"/>
          </p:cNvSpPr>
          <p:nvPr>
            <p:ph type="subTitle" sz="quarter"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dirty="0"/>
              <a:t>单击此处编辑母版副标题样式</a:t>
            </a:r>
            <a:endParaRPr lang="zh-CN" altLang="en-US" strike="noStrike" noProof="1" dirty="0"/>
          </a:p>
        </p:txBody>
      </p:sp>
      <p:sp>
        <p:nvSpPr>
          <p:cNvPr id="186381" name="日期占位符 186380"/>
          <p:cNvSpPr>
            <a:spLocks noGrp="1"/>
          </p:cNvSpPr>
          <p:nvPr>
            <p:ph type="dt" sz="quarter" idx="2"/>
          </p:nvPr>
        </p:nvSpPr>
        <p:spPr>
          <a:xfrm>
            <a:off x="457200" y="6248400"/>
            <a:ext cx="2133600" cy="476250"/>
          </a:xfrm>
          <a:prstGeom prst="rect">
            <a:avLst/>
          </a:prstGeom>
          <a:noFill/>
          <a:ln w="9525">
            <a:noFill/>
          </a:ln>
        </p:spPr>
        <p:txBody>
          <a:bodyPr anchor="b"/>
          <a:p>
            <a:pPr fontAlgn="base"/>
            <a:endParaRPr lang="zh-CN" altLang="en-US" noProof="1" dirty="0"/>
          </a:p>
        </p:txBody>
      </p:sp>
      <p:sp>
        <p:nvSpPr>
          <p:cNvPr id="186382" name="页脚占位符 186381"/>
          <p:cNvSpPr>
            <a:spLocks noGrp="1"/>
          </p:cNvSpPr>
          <p:nvPr>
            <p:ph type="ftr" sz="quarter" idx="3"/>
          </p:nvPr>
        </p:nvSpPr>
        <p:spPr>
          <a:xfrm>
            <a:off x="3124200" y="6251575"/>
            <a:ext cx="2895600" cy="476250"/>
          </a:xfrm>
          <a:prstGeom prst="rect">
            <a:avLst/>
          </a:prstGeom>
          <a:noFill/>
          <a:ln w="9525">
            <a:noFill/>
          </a:ln>
        </p:spPr>
        <p:txBody>
          <a:bodyPr anchor="b"/>
          <a:p>
            <a:pPr algn="ctr" fontAlgn="base"/>
            <a:endParaRPr lang="zh-CN" noProof="1" dirty="0"/>
          </a:p>
        </p:txBody>
      </p:sp>
      <p:sp>
        <p:nvSpPr>
          <p:cNvPr id="186383" name="灯片编号占位符 186382"/>
          <p:cNvSpPr>
            <a:spLocks noGrp="1"/>
          </p:cNvSpPr>
          <p:nvPr>
            <p:ph type="sldNum" sz="quarter" idx="4"/>
          </p:nvPr>
        </p:nvSpPr>
        <p:spPr>
          <a:xfrm>
            <a:off x="6553200" y="6254750"/>
            <a:ext cx="2133600" cy="476250"/>
          </a:xfrm>
          <a:prstGeom prst="rect">
            <a:avLst/>
          </a:prstGeom>
          <a:noFill/>
          <a:ln w="9525">
            <a:noFill/>
          </a:ln>
        </p:spPr>
        <p:txBody>
          <a:bodyPr anchor="b"/>
          <a:p>
            <a:pPr algn="r" fontAlgn="base"/>
            <a:fld id="{9A0DB2DC-4C9A-4742-B13C-FB6460FD3503}" type="slidenum">
              <a:rPr lang="zh-CN" noProof="1" dirty="0">
                <a:latin typeface="Arial" panose="020B0604020202020204" pitchFamily="34" charset="0"/>
                <a:ea typeface="宋体" panose="02010600030101010101" pitchFamily="2" charset="-122"/>
                <a:cs typeface="+mn-ea"/>
              </a:rPr>
            </a:fld>
            <a:endParaRPr lang="zh-CN" noProof="1"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p>
        </p:txBody>
      </p:sp>
      <p:sp>
        <p:nvSpPr>
          <p:cNvPr id="8" name="灯片编号占位符 7"/>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9" name="页脚占位符 8"/>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p>
        </p:txBody>
      </p:sp>
      <p:sp>
        <p:nvSpPr>
          <p:cNvPr id="4" name="灯片编号占位符 3"/>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5" name="页脚占位符 4"/>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p>
        </p:txBody>
      </p:sp>
      <p:sp>
        <p:nvSpPr>
          <p:cNvPr id="3" name="灯片编号占位符 2"/>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4" name="页脚占位符 3"/>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灯片编号占位符 4"/>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6" name="页脚占位符 5"/>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p>
        </p:txBody>
      </p:sp>
      <p:sp>
        <p:nvSpPr>
          <p:cNvPr id="8" name="灯片编号占位符 7"/>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9" name="页脚占位符 8"/>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p>
        </p:txBody>
      </p:sp>
      <p:sp>
        <p:nvSpPr>
          <p:cNvPr id="4" name="灯片编号占位符 3"/>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5" name="页脚占位符 4"/>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p>
        </p:txBody>
      </p:sp>
      <p:sp>
        <p:nvSpPr>
          <p:cNvPr id="3" name="灯片编号占位符 2"/>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4" name="页脚占位符 3"/>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灯片编号占位符 5"/>
          <p:cNvSpPr>
            <a:spLocks noGrp="1"/>
          </p:cNvSpPr>
          <p:nvPr>
            <p:ph type="sldNum" sz="quarter" idx="11"/>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
        <p:nvSpPr>
          <p:cNvPr id="7" name="页脚占位符 6"/>
          <p:cNvSpPr>
            <a:spLocks noGrp="1"/>
          </p:cNvSpPr>
          <p:nvPr>
            <p:ph type="ftr" sz="quarter" idx="12"/>
          </p:nvPr>
        </p:nvSpPr>
        <p:spPr/>
        <p:txBody>
          <a:bodyPr/>
          <a:p>
            <a:pPr lvl="0" fontAlgn="base"/>
            <a:endParaRPr lang="zh-CN"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85346" name="日期占位符 185345"/>
          <p:cNvSpPr>
            <a:spLocks noGrp="1"/>
          </p:cNvSpPr>
          <p:nvPr>
            <p:ph type="dt" sz="half" idx="2"/>
          </p:nvPr>
        </p:nvSpPr>
        <p:spPr>
          <a:xfrm>
            <a:off x="457200" y="6251575"/>
            <a:ext cx="2133600" cy="476250"/>
          </a:xfrm>
          <a:prstGeom prst="rect">
            <a:avLst/>
          </a:prstGeom>
          <a:noFill/>
          <a:ln w="9525">
            <a:noFill/>
          </a:ln>
        </p:spPr>
        <p:txBody>
          <a:bodyPr anchor="b"/>
          <a:lstStyle>
            <a:lvl1pPr>
              <a:defRPr sz="1200"/>
            </a:lvl1pPr>
          </a:lstStyle>
          <a:p>
            <a:pPr lvl="0" fontAlgn="base"/>
            <a:endParaRPr lang="zh-CN" altLang="en-US" strike="noStrike" noProof="1" dirty="0"/>
          </a:p>
        </p:txBody>
      </p:sp>
      <p:sp>
        <p:nvSpPr>
          <p:cNvPr id="185347" name="灯片编号占位符 185346"/>
          <p:cNvSpPr>
            <a:spLocks noGrp="1"/>
          </p:cNvSpPr>
          <p:nvPr>
            <p:ph type="sldNum" sz="quarter" idx="4"/>
          </p:nvPr>
        </p:nvSpPr>
        <p:spPr>
          <a:xfrm>
            <a:off x="6553200" y="6248400"/>
            <a:ext cx="2133600" cy="476250"/>
          </a:xfrm>
          <a:prstGeom prst="rect">
            <a:avLst/>
          </a:prstGeom>
          <a:noFill/>
          <a:ln w="9525">
            <a:noFill/>
          </a:ln>
        </p:spPr>
        <p:txBody>
          <a:bodyPr anchor="b"/>
          <a:lstStyle>
            <a:lvl1pPr algn="r">
              <a:defRPr sz="1200"/>
            </a:lvl1pPr>
          </a:lstStyle>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grpSp>
        <p:nvGrpSpPr>
          <p:cNvPr id="1028" name="组合 185347"/>
          <p:cNvGrpSpPr/>
          <p:nvPr/>
        </p:nvGrpSpPr>
        <p:grpSpPr>
          <a:xfrm>
            <a:off x="0" y="0"/>
            <a:ext cx="9140825" cy="6850063"/>
            <a:chOff x="0" y="0"/>
            <a:chExt cx="5758" cy="4315"/>
          </a:xfrm>
        </p:grpSpPr>
        <p:grpSp>
          <p:nvGrpSpPr>
            <p:cNvPr id="1029" name="组合 185348"/>
            <p:cNvGrpSpPr/>
            <p:nvPr userDrawn="1"/>
          </p:nvGrpSpPr>
          <p:grpSpPr>
            <a:xfrm>
              <a:off x="1728" y="2230"/>
              <a:ext cx="4027" cy="2085"/>
              <a:chOff x="1728" y="2230"/>
              <a:chExt cx="4027" cy="2085"/>
            </a:xfrm>
          </p:grpSpPr>
          <p:sp>
            <p:nvSpPr>
              <p:cNvPr id="1030" name="任意多边形 185349"/>
              <p:cNvSpPr/>
              <p:nvPr/>
            </p:nvSpPr>
            <p:spPr>
              <a:xfrm>
                <a:off x="1728" y="2644"/>
                <a:ext cx="2882" cy="1671"/>
              </a:xfrm>
              <a:custGeom>
                <a:avLst/>
                <a:gdLst/>
                <a:ahLst/>
                <a:cxnLst/>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rgbClr val="002E8B"/>
                  </a:gs>
                </a:gsLst>
                <a:lin ang="0" scaled="1"/>
                <a:tileRect/>
              </a:gradFill>
              <a:ln w="9525">
                <a:noFill/>
              </a:ln>
            </p:spPr>
            <p:txBody>
              <a:bodyPr/>
              <a:p>
                <a:endParaRPr lang="zh-CN" altLang="en-US"/>
              </a:p>
            </p:txBody>
          </p:sp>
          <p:sp>
            <p:nvSpPr>
              <p:cNvPr id="1031" name="任意多边形 185350"/>
              <p:cNvSpPr/>
              <p:nvPr/>
            </p:nvSpPr>
            <p:spPr>
              <a:xfrm>
                <a:off x="4170" y="2671"/>
                <a:ext cx="1259" cy="811"/>
              </a:xfrm>
              <a:custGeom>
                <a:avLst/>
                <a:gdLst/>
                <a:ahLst/>
                <a:cxnLst/>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rgbClr val="002E8B"/>
                  </a:gs>
                </a:gsLst>
                <a:lin ang="2700000" scaled="1"/>
                <a:tileRect/>
              </a:gradFill>
              <a:ln w="9525">
                <a:noFill/>
              </a:ln>
            </p:spPr>
            <p:txBody>
              <a:bodyPr/>
              <a:p>
                <a:endParaRPr lang="zh-CN" altLang="en-US"/>
              </a:p>
            </p:txBody>
          </p:sp>
          <p:sp>
            <p:nvSpPr>
              <p:cNvPr id="1032" name="任意多边形 185351"/>
              <p:cNvSpPr/>
              <p:nvPr/>
            </p:nvSpPr>
            <p:spPr>
              <a:xfrm>
                <a:off x="2900" y="3346"/>
                <a:ext cx="2849" cy="969"/>
              </a:xfrm>
              <a:custGeom>
                <a:avLst/>
                <a:gdLst/>
                <a:ahLst/>
                <a:cxnLst/>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rgbClr val="002A7D"/>
                  </a:gs>
                  <a:gs pos="100000">
                    <a:schemeClr val="bg1"/>
                  </a:gs>
                </a:gsLst>
                <a:lin ang="5400000" scaled="1"/>
                <a:tileRect/>
              </a:gradFill>
              <a:ln w="9525">
                <a:noFill/>
              </a:ln>
            </p:spPr>
            <p:txBody>
              <a:bodyPr/>
              <a:p>
                <a:endParaRPr lang="zh-CN" altLang="en-US"/>
              </a:p>
            </p:txBody>
          </p:sp>
          <p:sp>
            <p:nvSpPr>
              <p:cNvPr id="1033" name="任意多边形 185352"/>
              <p:cNvSpPr/>
              <p:nvPr/>
            </p:nvSpPr>
            <p:spPr>
              <a:xfrm>
                <a:off x="2748" y="2230"/>
                <a:ext cx="3007" cy="2085"/>
              </a:xfrm>
              <a:custGeom>
                <a:avLst/>
                <a:gdLst/>
                <a:ahLst/>
                <a:cxnLst/>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ln>
            </p:spPr>
            <p:txBody>
              <a:bodyPr/>
              <a:p>
                <a:endParaRPr lang="zh-CN" altLang="en-US"/>
              </a:p>
            </p:txBody>
          </p:sp>
          <p:sp>
            <p:nvSpPr>
              <p:cNvPr id="1034" name="任意多边形 185353"/>
              <p:cNvSpPr/>
              <p:nvPr/>
            </p:nvSpPr>
            <p:spPr>
              <a:xfrm>
                <a:off x="4501" y="2317"/>
                <a:ext cx="1248" cy="539"/>
              </a:xfrm>
              <a:custGeom>
                <a:avLst/>
                <a:gdLst/>
                <a:ahLst/>
                <a:cxnLst/>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rgbClr val="002D86"/>
                  </a:gs>
                  <a:gs pos="100000">
                    <a:schemeClr val="bg1"/>
                  </a:gs>
                </a:gsLst>
                <a:lin ang="2700000" scaled="1"/>
                <a:tileRect/>
              </a:gradFill>
              <a:ln w="9525">
                <a:noFill/>
              </a:ln>
            </p:spPr>
            <p:txBody>
              <a:bodyPr/>
              <a:p>
                <a:endParaRPr lang="zh-CN" altLang="en-US"/>
              </a:p>
            </p:txBody>
          </p:sp>
        </p:grpSp>
        <p:sp>
          <p:nvSpPr>
            <p:cNvPr id="1035" name="任意多边形 185354"/>
            <p:cNvSpPr/>
            <p:nvPr/>
          </p:nvSpPr>
          <p:spPr>
            <a:xfrm>
              <a:off x="3322" y="1341"/>
              <a:ext cx="1825" cy="1537"/>
            </a:xfrm>
            <a:custGeom>
              <a:avLst/>
              <a:gdLst/>
              <a:ahLst/>
              <a:cxnLst/>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rgbClr val="002B82"/>
                </a:gs>
                <a:gs pos="100000">
                  <a:schemeClr val="bg1"/>
                </a:gs>
              </a:gsLst>
              <a:lin ang="2700000" scaled="1"/>
              <a:tileRect/>
            </a:gradFill>
            <a:ln w="9525">
              <a:noFill/>
            </a:ln>
          </p:spPr>
          <p:txBody>
            <a:bodyPr/>
            <a:p>
              <a:endParaRPr lang="zh-CN" altLang="en-US"/>
            </a:p>
          </p:txBody>
        </p:sp>
        <p:sp>
          <p:nvSpPr>
            <p:cNvPr id="1036" name="任意多边形 185355"/>
            <p:cNvSpPr/>
            <p:nvPr/>
          </p:nvSpPr>
          <p:spPr>
            <a:xfrm>
              <a:off x="0" y="0"/>
              <a:ext cx="5758" cy="1776"/>
            </a:xfrm>
            <a:custGeom>
              <a:avLst/>
              <a:gdLst/>
              <a:ahLst/>
              <a:cxnLst/>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grpSp>
      <p:sp>
        <p:nvSpPr>
          <p:cNvPr id="185357" name="标题 185356"/>
          <p:cNvSpPr>
            <a:spLocks noGrp="1" noRot="1"/>
          </p:cNvSpPr>
          <p:nvPr>
            <p:ph type="title"/>
          </p:nvPr>
        </p:nvSpPr>
        <p:spPr>
          <a:xfrm>
            <a:off x="457200" y="274638"/>
            <a:ext cx="8229600" cy="1143000"/>
          </a:xfrm>
          <a:prstGeom prst="rect">
            <a:avLst/>
          </a:prstGeom>
          <a:noFill/>
          <a:ln w="9525">
            <a:noFill/>
          </a:ln>
        </p:spPr>
        <p:txBody>
          <a:bodyPr anchor="ctr"/>
          <a:p>
            <a:pPr lvl="0" fontAlgn="base"/>
            <a:r>
              <a:rPr lang="zh-CN" altLang="en-US" strike="noStrike" noProof="1" dirty="0"/>
              <a:t>单击此处编辑母版标题样式</a:t>
            </a:r>
            <a:endParaRPr lang="zh-CN" altLang="en-US" strike="noStrike" noProof="1" dirty="0"/>
          </a:p>
        </p:txBody>
      </p:sp>
      <p:sp>
        <p:nvSpPr>
          <p:cNvPr id="185358" name="页脚占位符 185357"/>
          <p:cNvSpPr>
            <a:spLocks noGrp="1"/>
          </p:cNvSpPr>
          <p:nvPr>
            <p:ph type="ftr" sz="quarter" idx="3"/>
          </p:nvPr>
        </p:nvSpPr>
        <p:spPr>
          <a:xfrm>
            <a:off x="3124200" y="6248400"/>
            <a:ext cx="2895600" cy="476250"/>
          </a:xfrm>
          <a:prstGeom prst="rect">
            <a:avLst/>
          </a:prstGeom>
          <a:noFill/>
          <a:ln w="9525">
            <a:noFill/>
          </a:ln>
        </p:spPr>
        <p:txBody>
          <a:bodyPr anchor="b"/>
          <a:lstStyle>
            <a:lvl1pPr algn="ctr">
              <a:defRPr sz="1200"/>
            </a:lvl1pPr>
          </a:lstStyle>
          <a:p>
            <a:pPr lvl="0" fontAlgn="base"/>
            <a:endParaRPr lang="zh-CN" strike="noStrike" noProof="1" dirty="0"/>
          </a:p>
        </p:txBody>
      </p:sp>
      <p:sp>
        <p:nvSpPr>
          <p:cNvPr id="185359" name="文本占位符 185358"/>
          <p:cNvSpPr>
            <a:spLocks noGrp="1"/>
          </p:cNvSpPr>
          <p:nvPr>
            <p:ph type="body" idx="1"/>
          </p:nvPr>
        </p:nvSpPr>
        <p:spPr>
          <a:xfrm>
            <a:off x="457200" y="1600200"/>
            <a:ext cx="8229600" cy="4525963"/>
          </a:xfrm>
          <a:prstGeom prst="rect">
            <a:avLst/>
          </a:prstGeom>
          <a:noFill/>
          <a:ln w="9525">
            <a:noFill/>
          </a:ln>
        </p:spPr>
        <p:txBody>
          <a:bodyPr/>
          <a:p>
            <a:pPr lvl="0" fontAlgn="base"/>
            <a:r>
              <a:rPr lang="zh-CN" altLang="en-US" strike="noStrike" noProof="1" dirty="0"/>
              <a:t>单击此处编辑母版文本样式</a:t>
            </a:r>
            <a:endParaRPr lang="zh-CN" altLang="en-US" strike="noStrike" noProof="1" dirty="0"/>
          </a:p>
          <a:p>
            <a:pPr lvl="1" fontAlgn="base"/>
            <a:r>
              <a:rPr lang="zh-CN" altLang="en-US" strike="noStrike" noProof="1" dirty="0"/>
              <a:t>第二级</a:t>
            </a:r>
            <a:endParaRPr lang="zh-CN" altLang="en-US" strike="noStrike" noProof="1" dirty="0"/>
          </a:p>
          <a:p>
            <a:pPr lvl="2" fontAlgn="base"/>
            <a:r>
              <a:rPr lang="zh-CN" altLang="en-US" strike="noStrike" noProof="1" dirty="0"/>
              <a:t>第三级</a:t>
            </a:r>
            <a:endParaRPr lang="zh-CN" altLang="en-US" strike="noStrike" noProof="1" dirty="0"/>
          </a:p>
          <a:p>
            <a:pPr lvl="3" fontAlgn="base"/>
            <a:r>
              <a:rPr lang="zh-CN" altLang="en-US" strike="noStrike" noProof="1" dirty="0"/>
              <a:t>第四级</a:t>
            </a:r>
            <a:endParaRPr lang="zh-CN" altLang="en-US" strike="noStrike" noProof="1" dirty="0"/>
          </a:p>
          <a:p>
            <a:pPr lvl="4" fontAlgn="base"/>
            <a:r>
              <a:rPr lang="zh-CN" altLang="en-US" strike="noStrike" noProof="1" dirty="0"/>
              <a:t>第五级</a:t>
            </a:r>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1" i="0" u="none" kern="1200" baseline="0">
          <a:solidFill>
            <a:schemeClr val="tx2"/>
          </a:solidFill>
          <a:effectLst>
            <a:outerShdw blurRad="38100" dist="38100" dir="2700000">
              <a:srgbClr val="000000"/>
            </a:outerShdw>
          </a:effectLst>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3200" b="0" i="0" u="none" kern="1200" baseline="0">
          <a:solidFill>
            <a:schemeClr val="tx1"/>
          </a:solidFill>
          <a:effectLst>
            <a:outerShdw blurRad="38100" dist="38100" dir="2700000">
              <a:srgbClr val="000000"/>
            </a:outerShdw>
          </a:effectLst>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800" b="0" i="0" u="none" kern="1200" baseline="0">
          <a:solidFill>
            <a:schemeClr val="tx1"/>
          </a:solidFill>
          <a:effectLst>
            <a:outerShdw blurRad="38100" dist="38100" dir="2700000">
              <a:srgbClr val="000000"/>
            </a:outerShdw>
          </a:effectLst>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tx2"/>
        </a:buClr>
        <a:buSzPct val="70000"/>
        <a:buFont typeface="Wingdings" panose="05000000000000000000" pitchFamily="2" charset="2"/>
        <a:buChar char="n"/>
        <a:defRPr sz="2400" b="0" i="0" u="none" kern="1200" baseline="0">
          <a:solidFill>
            <a:schemeClr val="tx1"/>
          </a:solidFill>
          <a:effectLst>
            <a:outerShdw blurRad="38100" dist="38100" dir="2700000">
              <a:srgbClr val="000000"/>
            </a:outerShdw>
          </a:effectLst>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85346" name="日期占位符 185345"/>
          <p:cNvSpPr>
            <a:spLocks noGrp="1"/>
          </p:cNvSpPr>
          <p:nvPr>
            <p:ph type="dt" sz="half" idx="2"/>
          </p:nvPr>
        </p:nvSpPr>
        <p:spPr>
          <a:xfrm>
            <a:off x="457200" y="6251575"/>
            <a:ext cx="2133600" cy="476250"/>
          </a:xfrm>
          <a:prstGeom prst="rect">
            <a:avLst/>
          </a:prstGeom>
          <a:noFill/>
          <a:ln w="9525">
            <a:noFill/>
          </a:ln>
        </p:spPr>
        <p:txBody>
          <a:bodyPr anchor="b"/>
          <a:lstStyle>
            <a:lvl1pPr>
              <a:defRPr sz="1200"/>
            </a:lvl1pPr>
          </a:lstStyle>
          <a:p>
            <a:pPr lvl="0" fontAlgn="base"/>
            <a:endParaRPr lang="zh-CN" altLang="en-US" strike="noStrike" noProof="1" dirty="0"/>
          </a:p>
        </p:txBody>
      </p:sp>
      <p:sp>
        <p:nvSpPr>
          <p:cNvPr id="185347" name="灯片编号占位符 185346"/>
          <p:cNvSpPr>
            <a:spLocks noGrp="1"/>
          </p:cNvSpPr>
          <p:nvPr>
            <p:ph type="sldNum" sz="quarter" idx="4"/>
          </p:nvPr>
        </p:nvSpPr>
        <p:spPr>
          <a:xfrm>
            <a:off x="6553200" y="6248400"/>
            <a:ext cx="2133600" cy="476250"/>
          </a:xfrm>
          <a:prstGeom prst="rect">
            <a:avLst/>
          </a:prstGeom>
          <a:noFill/>
          <a:ln w="9525">
            <a:noFill/>
          </a:ln>
        </p:spPr>
        <p:txBody>
          <a:bodyPr anchor="b"/>
          <a:lstStyle>
            <a:lvl1pPr algn="r">
              <a:defRPr sz="1200"/>
            </a:lvl1pPr>
          </a:lstStyle>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grpSp>
        <p:nvGrpSpPr>
          <p:cNvPr id="1028" name="组合 185347"/>
          <p:cNvGrpSpPr/>
          <p:nvPr/>
        </p:nvGrpSpPr>
        <p:grpSpPr>
          <a:xfrm>
            <a:off x="0" y="0"/>
            <a:ext cx="9140825" cy="6850063"/>
            <a:chOff x="0" y="0"/>
            <a:chExt cx="5758" cy="4315"/>
          </a:xfrm>
        </p:grpSpPr>
        <p:grpSp>
          <p:nvGrpSpPr>
            <p:cNvPr id="1029" name="组合 185348"/>
            <p:cNvGrpSpPr/>
            <p:nvPr userDrawn="1"/>
          </p:nvGrpSpPr>
          <p:grpSpPr>
            <a:xfrm>
              <a:off x="1728" y="2230"/>
              <a:ext cx="4027" cy="2085"/>
              <a:chOff x="1728" y="2230"/>
              <a:chExt cx="4027" cy="2085"/>
            </a:xfrm>
          </p:grpSpPr>
          <p:sp>
            <p:nvSpPr>
              <p:cNvPr id="1030" name="任意多边形 185349"/>
              <p:cNvSpPr/>
              <p:nvPr/>
            </p:nvSpPr>
            <p:spPr>
              <a:xfrm>
                <a:off x="1728" y="2644"/>
                <a:ext cx="2882" cy="1671"/>
              </a:xfrm>
              <a:custGeom>
                <a:avLst/>
                <a:gdLst/>
                <a:ahLst/>
                <a:cxnLst/>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rgbClr val="002E8B"/>
                  </a:gs>
                </a:gsLst>
                <a:lin ang="0" scaled="1"/>
                <a:tileRect/>
              </a:gradFill>
              <a:ln w="9525">
                <a:noFill/>
              </a:ln>
            </p:spPr>
            <p:txBody>
              <a:bodyPr/>
              <a:p>
                <a:endParaRPr lang="zh-CN" altLang="en-US"/>
              </a:p>
            </p:txBody>
          </p:sp>
          <p:sp>
            <p:nvSpPr>
              <p:cNvPr id="1031" name="任意多边形 185350"/>
              <p:cNvSpPr/>
              <p:nvPr/>
            </p:nvSpPr>
            <p:spPr>
              <a:xfrm>
                <a:off x="4170" y="2671"/>
                <a:ext cx="1259" cy="811"/>
              </a:xfrm>
              <a:custGeom>
                <a:avLst/>
                <a:gdLst/>
                <a:ahLst/>
                <a:cxnLst/>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rgbClr val="002E8B"/>
                  </a:gs>
                </a:gsLst>
                <a:lin ang="2700000" scaled="1"/>
                <a:tileRect/>
              </a:gradFill>
              <a:ln w="9525">
                <a:noFill/>
              </a:ln>
            </p:spPr>
            <p:txBody>
              <a:bodyPr/>
              <a:p>
                <a:endParaRPr lang="zh-CN" altLang="en-US"/>
              </a:p>
            </p:txBody>
          </p:sp>
          <p:sp>
            <p:nvSpPr>
              <p:cNvPr id="1032" name="任意多边形 185351"/>
              <p:cNvSpPr/>
              <p:nvPr/>
            </p:nvSpPr>
            <p:spPr>
              <a:xfrm>
                <a:off x="2900" y="3346"/>
                <a:ext cx="2849" cy="969"/>
              </a:xfrm>
              <a:custGeom>
                <a:avLst/>
                <a:gdLst/>
                <a:ahLst/>
                <a:cxnLst/>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rgbClr val="002A7D"/>
                  </a:gs>
                  <a:gs pos="100000">
                    <a:schemeClr val="bg1"/>
                  </a:gs>
                </a:gsLst>
                <a:lin ang="5400000" scaled="1"/>
                <a:tileRect/>
              </a:gradFill>
              <a:ln w="9525">
                <a:noFill/>
              </a:ln>
            </p:spPr>
            <p:txBody>
              <a:bodyPr/>
              <a:p>
                <a:endParaRPr lang="zh-CN" altLang="en-US"/>
              </a:p>
            </p:txBody>
          </p:sp>
          <p:sp>
            <p:nvSpPr>
              <p:cNvPr id="1033" name="任意多边形 185352"/>
              <p:cNvSpPr/>
              <p:nvPr/>
            </p:nvSpPr>
            <p:spPr>
              <a:xfrm>
                <a:off x="2748" y="2230"/>
                <a:ext cx="3007" cy="2085"/>
              </a:xfrm>
              <a:custGeom>
                <a:avLst/>
                <a:gdLst/>
                <a:ahLst/>
                <a:cxnLst/>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ln>
            </p:spPr>
            <p:txBody>
              <a:bodyPr/>
              <a:p>
                <a:endParaRPr lang="zh-CN" altLang="en-US"/>
              </a:p>
            </p:txBody>
          </p:sp>
          <p:sp>
            <p:nvSpPr>
              <p:cNvPr id="1034" name="任意多边形 185353"/>
              <p:cNvSpPr/>
              <p:nvPr/>
            </p:nvSpPr>
            <p:spPr>
              <a:xfrm>
                <a:off x="4501" y="2317"/>
                <a:ext cx="1248" cy="539"/>
              </a:xfrm>
              <a:custGeom>
                <a:avLst/>
                <a:gdLst/>
                <a:ahLst/>
                <a:cxnLst/>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rgbClr val="002D86"/>
                  </a:gs>
                  <a:gs pos="100000">
                    <a:schemeClr val="bg1"/>
                  </a:gs>
                </a:gsLst>
                <a:lin ang="2700000" scaled="1"/>
                <a:tileRect/>
              </a:gradFill>
              <a:ln w="9525">
                <a:noFill/>
              </a:ln>
            </p:spPr>
            <p:txBody>
              <a:bodyPr/>
              <a:p>
                <a:endParaRPr lang="zh-CN" altLang="en-US"/>
              </a:p>
            </p:txBody>
          </p:sp>
        </p:grpSp>
        <p:sp>
          <p:nvSpPr>
            <p:cNvPr id="1035" name="任意多边形 185354"/>
            <p:cNvSpPr/>
            <p:nvPr/>
          </p:nvSpPr>
          <p:spPr>
            <a:xfrm>
              <a:off x="3322" y="1341"/>
              <a:ext cx="1825" cy="1537"/>
            </a:xfrm>
            <a:custGeom>
              <a:avLst/>
              <a:gdLst/>
              <a:ahLst/>
              <a:cxnLst/>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rgbClr val="002B82"/>
                </a:gs>
                <a:gs pos="100000">
                  <a:schemeClr val="bg1"/>
                </a:gs>
              </a:gsLst>
              <a:lin ang="2700000" scaled="1"/>
              <a:tileRect/>
            </a:gradFill>
            <a:ln w="9525">
              <a:noFill/>
            </a:ln>
          </p:spPr>
          <p:txBody>
            <a:bodyPr/>
            <a:p>
              <a:endParaRPr lang="zh-CN" altLang="en-US"/>
            </a:p>
          </p:txBody>
        </p:sp>
        <p:sp>
          <p:nvSpPr>
            <p:cNvPr id="1036" name="任意多边形 185355"/>
            <p:cNvSpPr/>
            <p:nvPr/>
          </p:nvSpPr>
          <p:spPr>
            <a:xfrm>
              <a:off x="0" y="0"/>
              <a:ext cx="5758" cy="1776"/>
            </a:xfrm>
            <a:custGeom>
              <a:avLst/>
              <a:gdLst/>
              <a:ahLst/>
              <a:cxnLst/>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grpSp>
      <p:sp>
        <p:nvSpPr>
          <p:cNvPr id="185357" name="标题 185356"/>
          <p:cNvSpPr>
            <a:spLocks noGrp="1" noRot="1"/>
          </p:cNvSpPr>
          <p:nvPr>
            <p:ph type="title"/>
          </p:nvPr>
        </p:nvSpPr>
        <p:spPr>
          <a:xfrm>
            <a:off x="457200" y="274638"/>
            <a:ext cx="8229600" cy="1143000"/>
          </a:xfrm>
          <a:prstGeom prst="rect">
            <a:avLst/>
          </a:prstGeom>
          <a:noFill/>
          <a:ln w="9525">
            <a:noFill/>
          </a:ln>
        </p:spPr>
        <p:txBody>
          <a:bodyPr anchor="ctr"/>
          <a:p>
            <a:pPr lvl="0" fontAlgn="base"/>
            <a:r>
              <a:rPr lang="zh-CN" altLang="en-US" strike="noStrike" noProof="1" dirty="0"/>
              <a:t>单击此处编辑母版标题样式</a:t>
            </a:r>
            <a:endParaRPr lang="zh-CN" altLang="en-US" strike="noStrike" noProof="1" dirty="0"/>
          </a:p>
        </p:txBody>
      </p:sp>
      <p:sp>
        <p:nvSpPr>
          <p:cNvPr id="185358" name="页脚占位符 185357"/>
          <p:cNvSpPr>
            <a:spLocks noGrp="1"/>
          </p:cNvSpPr>
          <p:nvPr>
            <p:ph type="ftr" sz="quarter" idx="3"/>
          </p:nvPr>
        </p:nvSpPr>
        <p:spPr>
          <a:xfrm>
            <a:off x="3124200" y="6248400"/>
            <a:ext cx="2895600" cy="476250"/>
          </a:xfrm>
          <a:prstGeom prst="rect">
            <a:avLst/>
          </a:prstGeom>
          <a:noFill/>
          <a:ln w="9525">
            <a:noFill/>
          </a:ln>
        </p:spPr>
        <p:txBody>
          <a:bodyPr anchor="b"/>
          <a:lstStyle>
            <a:lvl1pPr algn="ctr">
              <a:defRPr sz="1200"/>
            </a:lvl1pPr>
          </a:lstStyle>
          <a:p>
            <a:pPr lvl="0" fontAlgn="base"/>
            <a:endParaRPr lang="zh-CN" strike="noStrike" noProof="1" dirty="0"/>
          </a:p>
        </p:txBody>
      </p:sp>
      <p:sp>
        <p:nvSpPr>
          <p:cNvPr id="185359" name="文本占位符 185358"/>
          <p:cNvSpPr>
            <a:spLocks noGrp="1"/>
          </p:cNvSpPr>
          <p:nvPr>
            <p:ph type="body" idx="1"/>
          </p:nvPr>
        </p:nvSpPr>
        <p:spPr>
          <a:xfrm>
            <a:off x="457200" y="1600200"/>
            <a:ext cx="8229600" cy="4525963"/>
          </a:xfrm>
          <a:prstGeom prst="rect">
            <a:avLst/>
          </a:prstGeom>
          <a:noFill/>
          <a:ln w="9525">
            <a:noFill/>
          </a:ln>
        </p:spPr>
        <p:txBody>
          <a:bodyPr/>
          <a:p>
            <a:pPr lvl="0" fontAlgn="base"/>
            <a:r>
              <a:rPr lang="zh-CN" altLang="en-US" strike="noStrike" noProof="1" dirty="0"/>
              <a:t>单击此处编辑母版文本样式</a:t>
            </a:r>
            <a:endParaRPr lang="zh-CN" altLang="en-US" strike="noStrike" noProof="1" dirty="0"/>
          </a:p>
          <a:p>
            <a:pPr lvl="1" fontAlgn="base"/>
            <a:r>
              <a:rPr lang="zh-CN" altLang="en-US" strike="noStrike" noProof="1" dirty="0"/>
              <a:t>第二级</a:t>
            </a:r>
            <a:endParaRPr lang="zh-CN" altLang="en-US" strike="noStrike" noProof="1" dirty="0"/>
          </a:p>
          <a:p>
            <a:pPr lvl="2" fontAlgn="base"/>
            <a:r>
              <a:rPr lang="zh-CN" altLang="en-US" strike="noStrike" noProof="1" dirty="0"/>
              <a:t>第三级</a:t>
            </a:r>
            <a:endParaRPr lang="zh-CN" altLang="en-US" strike="noStrike" noProof="1" dirty="0"/>
          </a:p>
          <a:p>
            <a:pPr lvl="3" fontAlgn="base"/>
            <a:r>
              <a:rPr lang="zh-CN" altLang="en-US" strike="noStrike" noProof="1" dirty="0"/>
              <a:t>第四级</a:t>
            </a:r>
            <a:endParaRPr lang="zh-CN" altLang="en-US" strike="noStrike" noProof="1" dirty="0"/>
          </a:p>
          <a:p>
            <a:pPr lvl="4" fontAlgn="base"/>
            <a:r>
              <a:rPr lang="zh-CN" altLang="en-US" strike="noStrike" noProof="1" dirty="0"/>
              <a:t>第五级</a:t>
            </a:r>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1" i="0" u="none" kern="1200" baseline="0">
          <a:solidFill>
            <a:schemeClr val="tx2"/>
          </a:solidFill>
          <a:effectLst>
            <a:outerShdw blurRad="38100" dist="38100" dir="2700000">
              <a:srgbClr val="000000"/>
            </a:outerShdw>
          </a:effectLst>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3200" b="0" i="0" u="none" kern="1200" baseline="0">
          <a:solidFill>
            <a:schemeClr val="tx1"/>
          </a:solidFill>
          <a:effectLst>
            <a:outerShdw blurRad="38100" dist="38100" dir="2700000">
              <a:srgbClr val="000000"/>
            </a:outerShdw>
          </a:effectLst>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800" b="0" i="0" u="none" kern="1200" baseline="0">
          <a:solidFill>
            <a:schemeClr val="tx1"/>
          </a:solidFill>
          <a:effectLst>
            <a:outerShdw blurRad="38100" dist="38100" dir="2700000">
              <a:srgbClr val="000000"/>
            </a:outerShdw>
          </a:effectLst>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tx2"/>
        </a:buClr>
        <a:buSzPct val="70000"/>
        <a:buFont typeface="Wingdings" panose="05000000000000000000" pitchFamily="2" charset="2"/>
        <a:buChar char="n"/>
        <a:defRPr sz="2400" b="0" i="0" u="none" kern="1200" baseline="0">
          <a:solidFill>
            <a:schemeClr val="tx1"/>
          </a:solidFill>
          <a:effectLst>
            <a:outerShdw blurRad="38100" dist="38100" dir="2700000">
              <a:srgbClr val="000000"/>
            </a:outerShdw>
          </a:effectLst>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标题 2049"/>
          <p:cNvSpPr>
            <a:spLocks noGrp="1"/>
          </p:cNvSpPr>
          <p:nvPr>
            <p:ph type="ctrTitle" sz="quarter"/>
          </p:nvPr>
        </p:nvSpPr>
        <p:spPr>
          <a:xfrm>
            <a:off x="0" y="1268413"/>
            <a:ext cx="9144000" cy="2376488"/>
          </a:xfrm>
        </p:spPr>
        <p:txBody>
          <a:bodyPr anchor="ctr"/>
          <a:p>
            <a:pPr defTabSz="914400" fontAlgn="base"/>
            <a:r>
              <a:rPr lang="zh-CN" altLang="en-US" strike="noStrike" kern="1200" baseline="0" noProof="1" dirty="0">
                <a:solidFill>
                  <a:schemeClr val="hlink"/>
                </a:solidFill>
                <a:latin typeface="宋体" panose="02010600030101010101" pitchFamily="2" charset="-122"/>
                <a:ea typeface="宋体" panose="02010600030101010101" pitchFamily="2" charset="-122"/>
              </a:rPr>
              <a:t>省直事业单位数据中心</a:t>
            </a:r>
            <a:br>
              <a:rPr lang="zh-CN" altLang="en-US" strike="noStrike" kern="1200" baseline="0" noProof="1" dirty="0">
                <a:solidFill>
                  <a:schemeClr val="hlink"/>
                </a:solidFill>
                <a:latin typeface="宋体" panose="02010600030101010101" pitchFamily="2" charset="-122"/>
                <a:ea typeface="宋体" panose="02010600030101010101" pitchFamily="2" charset="-122"/>
              </a:rPr>
            </a:br>
            <a:r>
              <a:rPr lang="zh-CN" altLang="en-US" strike="noStrike" kern="1200" baseline="0" noProof="1" dirty="0">
                <a:solidFill>
                  <a:schemeClr val="hlink"/>
                </a:solidFill>
                <a:latin typeface="宋体" panose="02010600030101010101" pitchFamily="2" charset="-122"/>
                <a:ea typeface="宋体" panose="02010600030101010101" pitchFamily="2" charset="-122"/>
              </a:rPr>
              <a:t>整合中国有资产处置注意事项</a:t>
            </a:r>
            <a:endParaRPr lang="zh-CN" altLang="en-US" strike="noStrike" kern="1200" baseline="0" noProof="1" dirty="0">
              <a:solidFill>
                <a:schemeClr val="hlink"/>
              </a:solidFill>
              <a:latin typeface="宋体" panose="02010600030101010101" pitchFamily="2" charset="-122"/>
              <a:ea typeface="宋体" panose="02010600030101010101" pitchFamily="2" charset="-122"/>
            </a:endParaRPr>
          </a:p>
        </p:txBody>
      </p:sp>
      <p:sp>
        <p:nvSpPr>
          <p:cNvPr id="2051" name="副标题 2050"/>
          <p:cNvSpPr>
            <a:spLocks noGrp="1"/>
          </p:cNvSpPr>
          <p:nvPr>
            <p:ph type="subTitle" sz="quarter" idx="1"/>
          </p:nvPr>
        </p:nvSpPr>
        <p:spPr>
          <a:xfrm>
            <a:off x="3419475" y="4238625"/>
            <a:ext cx="5361305" cy="2046605"/>
          </a:xfrm>
        </p:spPr>
        <p:txBody>
          <a:bodyPr anchor="t"/>
          <a:p>
            <a:pPr defTabSz="914400" fontAlgn="base">
              <a:lnSpc>
                <a:spcPct val="90000"/>
              </a:lnSpc>
              <a:buSzPct val="70000"/>
            </a:pPr>
            <a:r>
              <a:rPr lang="zh-CN" altLang="en-US" sz="2800" b="1" strike="noStrike" kern="1200" baseline="0" noProof="1" dirty="0">
                <a:latin typeface="楷体_GB2312" panose="02010609030101010101" pitchFamily="49" charset="-122"/>
                <a:ea typeface="楷体_GB2312" panose="02010609030101010101" pitchFamily="49" charset="-122"/>
              </a:rPr>
              <a:t>福建省机关事务管理局</a:t>
            </a:r>
            <a:endParaRPr lang="zh-CN" altLang="en-US" sz="2800" b="1" strike="noStrike" kern="1200" baseline="0" noProof="1" dirty="0">
              <a:latin typeface="楷体_GB2312" panose="02010609030101010101" pitchFamily="49" charset="-122"/>
              <a:ea typeface="楷体_GB2312" panose="02010609030101010101" pitchFamily="49" charset="-122"/>
            </a:endParaRPr>
          </a:p>
          <a:p>
            <a:pPr defTabSz="914400" fontAlgn="base">
              <a:lnSpc>
                <a:spcPct val="90000"/>
              </a:lnSpc>
              <a:buSzPct val="70000"/>
            </a:pPr>
            <a:r>
              <a:rPr lang="zh-CN" altLang="en-US" sz="2800" b="1" strike="noStrike" kern="1200" baseline="0" noProof="1" dirty="0">
                <a:latin typeface="楷体_GB2312" panose="02010609030101010101" pitchFamily="49" charset="-122"/>
                <a:ea typeface="楷体_GB2312" panose="02010609030101010101" pitchFamily="49" charset="-122"/>
              </a:rPr>
              <a:t>国有资产管理处   </a:t>
            </a:r>
            <a:endParaRPr lang="zh-CN" altLang="en-US" sz="2800" b="1" strike="noStrike" kern="1200" baseline="0" noProof="1" dirty="0">
              <a:latin typeface="楷体_GB2312" panose="02010609030101010101" pitchFamily="49" charset="-122"/>
              <a:ea typeface="楷体_GB2312" panose="02010609030101010101" pitchFamily="49" charset="-122"/>
            </a:endParaRPr>
          </a:p>
          <a:p>
            <a:pPr defTabSz="914400" fontAlgn="base">
              <a:lnSpc>
                <a:spcPct val="90000"/>
              </a:lnSpc>
              <a:buSzPct val="70000"/>
            </a:pPr>
            <a:r>
              <a:rPr lang="zh-CN" altLang="en-US" sz="2800" b="1" strike="noStrike" kern="1200" baseline="0" noProof="1" dirty="0">
                <a:latin typeface="楷体_GB2312" panose="02010609030101010101" pitchFamily="49" charset="-122"/>
                <a:ea typeface="楷体_GB2312" panose="02010609030101010101" pitchFamily="49" charset="-122"/>
              </a:rPr>
              <a:t>邱晨亮  </a:t>
            </a:r>
            <a:endParaRPr lang="zh-CN" altLang="en-US" sz="2800" b="1" strike="noStrike" kern="1200" baseline="0" noProof="1" dirty="0">
              <a:latin typeface="楷体_GB2312" panose="02010609030101010101" pitchFamily="49" charset="-122"/>
              <a:ea typeface="楷体_GB2312" panose="02010609030101010101" pitchFamily="49" charset="-122"/>
            </a:endParaRPr>
          </a:p>
          <a:p>
            <a:pPr defTabSz="914400" fontAlgn="base">
              <a:lnSpc>
                <a:spcPct val="90000"/>
              </a:lnSpc>
              <a:buSzPct val="70000"/>
            </a:pPr>
            <a:r>
              <a:rPr lang="zh-CN" altLang="en-US" sz="2800" b="1" strike="noStrike" kern="1200" baseline="0" noProof="1" dirty="0">
                <a:latin typeface="楷体_GB2312" panose="02010609030101010101" pitchFamily="49" charset="-122"/>
                <a:ea typeface="楷体_GB2312" panose="02010609030101010101" pitchFamily="49" charset="-122"/>
              </a:rPr>
              <a:t>（联系电话：</a:t>
            </a:r>
            <a:r>
              <a:rPr lang="en-US" altLang="zh-CN" sz="2800" b="1" strike="noStrike" kern="1200" baseline="0" noProof="1" dirty="0">
                <a:latin typeface="楷体_GB2312" panose="02010609030101010101" pitchFamily="49" charset="-122"/>
                <a:ea typeface="楷体_GB2312" panose="02010609030101010101" pitchFamily="49" charset="-122"/>
              </a:rPr>
              <a:t>0591-87846660</a:t>
            </a:r>
            <a:r>
              <a:rPr lang="zh-CN" altLang="en-US" sz="2800" b="1" strike="noStrike" kern="1200" baseline="0" noProof="1" dirty="0">
                <a:latin typeface="楷体_GB2312" panose="02010609030101010101" pitchFamily="49" charset="-122"/>
                <a:ea typeface="楷体_GB2312" panose="02010609030101010101" pitchFamily="49" charset="-122"/>
              </a:rPr>
              <a:t>）</a:t>
            </a:r>
            <a:endParaRPr lang="zh-CN" altLang="en-US" sz="2800" b="1" strike="noStrike" kern="1200" baseline="0" noProof="1" dirty="0">
              <a:latin typeface="楷体_GB2312" panose="02010609030101010101" pitchFamily="49" charset="-122"/>
              <a:ea typeface="楷体_GB2312" panose="02010609030101010101" pitchFamily="49" charset="-122"/>
            </a:endParaRPr>
          </a:p>
        </p:txBody>
      </p:sp>
      <p:sp>
        <p:nvSpPr>
          <p:cNvPr id="4099" name="灯片编号占位符 1"/>
          <p:cNvSpPr/>
          <p:nvPr>
            <p:ph type="sldNum" sz="quarter" idx="4"/>
          </p:nvPr>
        </p:nvSpPr>
        <p:spPr/>
        <p:txBody>
          <a:bodyPr anchor="b"/>
          <a:p>
            <a:pPr indent="0" algn="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9251" name="文本占位符 309250"/>
          <p:cNvSpPr>
            <a:spLocks noGrp="1"/>
          </p:cNvSpPr>
          <p:nvPr>
            <p:ph idx="1"/>
          </p:nvPr>
        </p:nvSpPr>
        <p:spPr>
          <a:xfrm>
            <a:off x="457200" y="549275"/>
            <a:ext cx="8229600" cy="5576888"/>
          </a:xfrm>
        </p:spPr>
        <p:txBody>
          <a:bodyPr/>
          <a:p>
            <a:pPr fontAlgn="base">
              <a:lnSpc>
                <a:spcPct val="90000"/>
              </a:lnSpc>
              <a:buNone/>
            </a:pPr>
            <a:r>
              <a:rPr lang="zh-CN" altLang="en-US" sz="2800" b="1" strike="noStrike" noProof="1" dirty="0">
                <a:latin typeface="宋体" panose="02010600030101010101" pitchFamily="2" charset="-122"/>
              </a:rPr>
              <a:t>例</a:t>
            </a:r>
            <a:r>
              <a:rPr lang="en-US" altLang="zh-CN" sz="2800" b="1" strike="noStrike" noProof="1" dirty="0">
                <a:latin typeface="宋体" panose="02010600030101010101" pitchFamily="2" charset="-122"/>
              </a:rPr>
              <a:t>2</a:t>
            </a:r>
            <a:r>
              <a:rPr lang="zh-CN" altLang="en-US" sz="2800" b="1" strike="noStrike" noProof="1" dirty="0">
                <a:latin typeface="宋体" panose="02010600030101010101" pitchFamily="2" charset="-122"/>
              </a:rPr>
              <a:t>：福建老年大学信息设备未达到报废年限且未提足折旧，但因客观原因需报废或者无偿划转给其他单位。</a:t>
            </a:r>
            <a:endParaRPr lang="zh-CN" altLang="en-US" sz="2800" b="1" strike="noStrike" noProof="1" dirty="0">
              <a:latin typeface="宋体" panose="02010600030101010101" pitchFamily="2" charset="-122"/>
            </a:endParaRPr>
          </a:p>
          <a:p>
            <a:pPr fontAlgn="base">
              <a:lnSpc>
                <a:spcPct val="90000"/>
              </a:lnSpc>
              <a:buNone/>
            </a:pPr>
            <a:r>
              <a:rPr lang="zh-CN" altLang="en-US" sz="2800" b="1" strike="noStrike" noProof="1" dirty="0">
                <a:latin typeface="宋体" panose="02010600030101010101" pitchFamily="2" charset="-122"/>
              </a:rPr>
              <a:t>（</a:t>
            </a:r>
            <a:r>
              <a:rPr lang="en-US" altLang="zh-CN" sz="2800" b="1" strike="noStrike" noProof="1" dirty="0">
                <a:latin typeface="宋体" panose="02010600030101010101" pitchFamily="2" charset="-122"/>
              </a:rPr>
              <a:t>1</a:t>
            </a:r>
            <a:r>
              <a:rPr lang="zh-CN" altLang="en-US" sz="2800" b="1" strike="noStrike" noProof="1" dirty="0">
                <a:latin typeface="宋体" panose="02010600030101010101" pitchFamily="2" charset="-122"/>
              </a:rPr>
              <a:t>）单件</a:t>
            </a:r>
            <a:r>
              <a:rPr lang="en-US" altLang="zh-CN" sz="2800" b="1" strike="noStrike" noProof="1" dirty="0">
                <a:latin typeface="宋体" panose="02010600030101010101" pitchFamily="2" charset="-122"/>
              </a:rPr>
              <a:t>5</a:t>
            </a:r>
            <a:r>
              <a:rPr lang="zh-CN" altLang="en-US" sz="2800" b="1" strike="noStrike" noProof="1" dirty="0">
                <a:latin typeface="宋体" panose="02010600030101010101" pitchFamily="2" charset="-122"/>
              </a:rPr>
              <a:t>万以上（含</a:t>
            </a:r>
            <a:r>
              <a:rPr lang="en-US" altLang="zh-CN" sz="2800" b="1" strike="noStrike" noProof="1" dirty="0">
                <a:latin typeface="宋体" panose="02010600030101010101" pitchFamily="2" charset="-122"/>
              </a:rPr>
              <a:t>5</a:t>
            </a:r>
            <a:r>
              <a:rPr lang="zh-CN" altLang="en-US" sz="2800" b="1" strike="noStrike" noProof="1" dirty="0">
                <a:latin typeface="宋体" panose="02010600030101010101" pitchFamily="2" charset="-122"/>
              </a:rPr>
              <a:t>万）或批量</a:t>
            </a:r>
            <a:r>
              <a:rPr lang="en-US" altLang="zh-CN" sz="2800" b="1" strike="noStrike" noProof="1" dirty="0">
                <a:latin typeface="宋体" panose="02010600030101010101" pitchFamily="2" charset="-122"/>
              </a:rPr>
              <a:t>50</a:t>
            </a:r>
            <a:r>
              <a:rPr lang="zh-CN" altLang="en-US" sz="2800" b="1" strike="noStrike" noProof="1" dirty="0">
                <a:latin typeface="宋体" panose="02010600030101010101" pitchFamily="2" charset="-122"/>
              </a:rPr>
              <a:t>万以上（含</a:t>
            </a:r>
            <a:r>
              <a:rPr lang="en-US" altLang="zh-CN" sz="2800" b="1" strike="noStrike" noProof="1" dirty="0">
                <a:latin typeface="宋体" panose="02010600030101010101" pitchFamily="2" charset="-122"/>
              </a:rPr>
              <a:t>50</a:t>
            </a:r>
            <a:r>
              <a:rPr lang="zh-CN" altLang="en-US" sz="2800" b="1" strike="noStrike" noProof="1" dirty="0">
                <a:latin typeface="宋体" panose="02010600030101010101" pitchFamily="2" charset="-122"/>
              </a:rPr>
              <a:t>万）报省老干局，由省老干局报省机关事务管理局审批。</a:t>
            </a:r>
            <a:endParaRPr lang="zh-CN" altLang="en-US" sz="2800" b="1" strike="noStrike" noProof="1" dirty="0">
              <a:latin typeface="宋体" panose="02010600030101010101" pitchFamily="2" charset="-122"/>
            </a:endParaRPr>
          </a:p>
          <a:p>
            <a:pPr fontAlgn="base">
              <a:lnSpc>
                <a:spcPct val="90000"/>
              </a:lnSpc>
              <a:buNone/>
            </a:pPr>
            <a:r>
              <a:rPr lang="zh-CN" altLang="en-US" sz="2800" b="1" strike="noStrike" noProof="1" dirty="0">
                <a:latin typeface="宋体" panose="02010600030101010101" pitchFamily="2" charset="-122"/>
              </a:rPr>
              <a:t>易错点：福建老年大学不应直接向省机关事务管理局报送资产处置方案。</a:t>
            </a:r>
            <a:endParaRPr lang="zh-CN" altLang="en-US" sz="2800" b="1" strike="noStrike" noProof="1" dirty="0">
              <a:latin typeface="宋体" panose="02010600030101010101" pitchFamily="2" charset="-122"/>
            </a:endParaRPr>
          </a:p>
          <a:p>
            <a:pPr fontAlgn="base">
              <a:lnSpc>
                <a:spcPct val="90000"/>
              </a:lnSpc>
              <a:buNone/>
            </a:pPr>
            <a:endParaRPr lang="zh-CN" altLang="en-US" sz="2800" b="1" strike="noStrike" noProof="1" dirty="0">
              <a:latin typeface="宋体" panose="02010600030101010101" pitchFamily="2" charset="-122"/>
            </a:endParaRPr>
          </a:p>
          <a:p>
            <a:pPr fontAlgn="base">
              <a:lnSpc>
                <a:spcPct val="90000"/>
              </a:lnSpc>
              <a:buNone/>
            </a:pPr>
            <a:r>
              <a:rPr lang="zh-CN" altLang="en-US" sz="2800" b="1" strike="noStrike" noProof="1" dirty="0">
                <a:latin typeface="宋体" panose="02010600030101010101" pitchFamily="2" charset="-122"/>
              </a:rPr>
              <a:t>（</a:t>
            </a:r>
            <a:r>
              <a:rPr lang="en-US" altLang="zh-CN" sz="2800" b="1" strike="noStrike" noProof="1" dirty="0">
                <a:latin typeface="宋体" panose="02010600030101010101" pitchFamily="2" charset="-122"/>
              </a:rPr>
              <a:t>2</a:t>
            </a:r>
            <a:r>
              <a:rPr lang="zh-CN" altLang="en-US" sz="2800" b="1" strike="noStrike" noProof="1" dirty="0">
                <a:latin typeface="宋体" panose="02010600030101010101" pitchFamily="2" charset="-122"/>
              </a:rPr>
              <a:t>） </a:t>
            </a:r>
            <a:r>
              <a:rPr lang="zh-CN" altLang="en-US" sz="2800" b="1" dirty="0">
                <a:latin typeface="宋体" panose="02010600030101010101" pitchFamily="2" charset="-122"/>
                <a:sym typeface="+mn-ea"/>
              </a:rPr>
              <a:t>单件</a:t>
            </a:r>
            <a:r>
              <a:rPr lang="en-US" altLang="zh-CN" sz="2800" b="1" dirty="0">
                <a:latin typeface="宋体" panose="02010600030101010101" pitchFamily="2" charset="-122"/>
                <a:sym typeface="+mn-ea"/>
              </a:rPr>
              <a:t>5</a:t>
            </a:r>
            <a:r>
              <a:rPr lang="zh-CN" altLang="en-US" sz="2800" b="1" dirty="0">
                <a:latin typeface="宋体" panose="02010600030101010101" pitchFamily="2" charset="-122"/>
                <a:sym typeface="+mn-ea"/>
              </a:rPr>
              <a:t>万以下或批量</a:t>
            </a:r>
            <a:r>
              <a:rPr lang="en-US" altLang="zh-CN" sz="2800" b="1" dirty="0">
                <a:latin typeface="宋体" panose="02010600030101010101" pitchFamily="2" charset="-122"/>
                <a:sym typeface="+mn-ea"/>
              </a:rPr>
              <a:t>50</a:t>
            </a:r>
            <a:r>
              <a:rPr lang="zh-CN" altLang="en-US" sz="2800" b="1" dirty="0">
                <a:latin typeface="宋体" panose="02010600030101010101" pitchFamily="2" charset="-122"/>
                <a:sym typeface="+mn-ea"/>
              </a:rPr>
              <a:t>万以下，由福建老年大学报省老干局审批，省老干局将资产处置审批表报省机关事务管理局备案。</a:t>
            </a:r>
            <a:endParaRPr lang="zh-CN" altLang="en-US" sz="2800" b="1" strike="noStrike" noProof="1" dirty="0">
              <a:latin typeface="宋体" panose="02010600030101010101" pitchFamily="2" charset="-122"/>
            </a:endParaRPr>
          </a:p>
        </p:txBody>
      </p:sp>
      <p:sp>
        <p:nvSpPr>
          <p:cNvPr id="14338"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3538" name="标题 193537"/>
          <p:cNvSpPr>
            <a:spLocks noGrp="1" noRot="1"/>
          </p:cNvSpPr>
          <p:nvPr>
            <p:ph type="title"/>
          </p:nvPr>
        </p:nvSpPr>
        <p:spPr/>
        <p:txBody>
          <a:bodyPr anchor="ctr"/>
          <a:p>
            <a:pPr algn="l" fontAlgn="base"/>
            <a:r>
              <a:rPr lang="en-US" altLang="zh-CN" sz="3200" strike="noStrike" noProof="1" dirty="0">
                <a:solidFill>
                  <a:schemeClr val="hlink"/>
                </a:solidFill>
              </a:rPr>
              <a:t>  </a:t>
            </a:r>
            <a:r>
              <a:rPr lang="zh-CN" altLang="en-US" sz="3200" strike="noStrike" noProof="1" dirty="0">
                <a:solidFill>
                  <a:schemeClr val="hlink"/>
                </a:solidFill>
              </a:rPr>
              <a:t>报送资产处置所需的材料：</a:t>
            </a:r>
            <a:r>
              <a:rPr lang="en-US" altLang="zh-CN" sz="3200" strike="noStrike" noProof="1" dirty="0">
                <a:solidFill>
                  <a:schemeClr val="hlink"/>
                </a:solidFill>
              </a:rPr>
              <a:t>   </a:t>
            </a:r>
            <a:endParaRPr lang="zh-CN" altLang="en-US" sz="3200" strike="noStrike" noProof="1" dirty="0">
              <a:solidFill>
                <a:schemeClr val="hlink"/>
              </a:solidFill>
            </a:endParaRPr>
          </a:p>
        </p:txBody>
      </p:sp>
      <p:sp>
        <p:nvSpPr>
          <p:cNvPr id="193539" name="文本占位符 193538"/>
          <p:cNvSpPr>
            <a:spLocks noGrp="1"/>
          </p:cNvSpPr>
          <p:nvPr>
            <p:ph idx="1"/>
          </p:nvPr>
        </p:nvSpPr>
        <p:spPr>
          <a:xfrm>
            <a:off x="457200" y="1196975"/>
            <a:ext cx="8229600" cy="4929188"/>
          </a:xfrm>
        </p:spPr>
        <p:txBody>
          <a:bodyPr/>
          <a:p>
            <a:pPr fontAlgn="base">
              <a:buNone/>
            </a:pPr>
            <a:r>
              <a:rPr lang="en-US" altLang="zh-CN" b="1" strike="noStrike" noProof="1" dirty="0">
                <a:latin typeface="宋体" panose="02010600030101010101" pitchFamily="2" charset="-122"/>
              </a:rPr>
              <a:t>1.资产处置申报函。</a:t>
            </a:r>
            <a:endParaRPr lang="en-US" altLang="zh-CN" b="1" strike="noStrike" noProof="1" dirty="0">
              <a:latin typeface="宋体" panose="02010600030101010101" pitchFamily="2" charset="-122"/>
            </a:endParaRPr>
          </a:p>
          <a:p>
            <a:pPr fontAlgn="base">
              <a:buNone/>
            </a:pPr>
            <a:r>
              <a:rPr lang="zh-CN" altLang="en-US" b="1" strike="noStrike" noProof="1" dirty="0">
                <a:latin typeface="宋体" panose="02010600030101010101" pitchFamily="2" charset="-122"/>
              </a:rPr>
              <a:t>2.省发改委、省数字办等部门整合方案审定意见。</a:t>
            </a:r>
            <a:endParaRPr lang="zh-CN" altLang="en-US" b="1" strike="noStrike" noProof="1" dirty="0">
              <a:latin typeface="宋体" panose="02010600030101010101" pitchFamily="2" charset="-122"/>
            </a:endParaRPr>
          </a:p>
          <a:p>
            <a:pPr fontAlgn="base">
              <a:buNone/>
            </a:pPr>
            <a:r>
              <a:rPr lang="zh-CN" altLang="en-US" b="1" strike="noStrike" noProof="1" dirty="0">
                <a:latin typeface="宋体" panose="02010600030101010101" pitchFamily="2" charset="-122"/>
              </a:rPr>
              <a:t>3.《省直行政事业单位国有资产处置审批表》。</a:t>
            </a:r>
            <a:endParaRPr lang="zh-CN" altLang="en-US" b="1" strike="noStrike" noProof="1" dirty="0">
              <a:latin typeface="宋体" panose="02010600030101010101" pitchFamily="2" charset="-122"/>
            </a:endParaRPr>
          </a:p>
          <a:p>
            <a:pPr fontAlgn="base">
              <a:buNone/>
            </a:pPr>
            <a:r>
              <a:rPr lang="zh-CN" altLang="en-US" b="1" strike="noStrike" noProof="1" dirty="0">
                <a:latin typeface="宋体" panose="02010600030101010101" pitchFamily="2" charset="-122"/>
              </a:rPr>
              <a:t>4. 资产价值凭证复印件（固定资产卡片，一般由单位的办公室或财务处保管）。</a:t>
            </a:r>
            <a:endParaRPr lang="zh-CN" altLang="en-US" b="1" strike="noStrike" noProof="1" dirty="0">
              <a:latin typeface="宋体" panose="02010600030101010101" pitchFamily="2" charset="-122"/>
            </a:endParaRPr>
          </a:p>
          <a:p>
            <a:pPr fontAlgn="base">
              <a:buNone/>
            </a:pPr>
            <a:r>
              <a:rPr lang="en-US" altLang="zh-CN" b="1" strike="noStrike" noProof="1" dirty="0">
                <a:latin typeface="宋体" panose="02010600030101010101" pitchFamily="2" charset="-122"/>
              </a:rPr>
              <a:t>5.</a:t>
            </a:r>
            <a:r>
              <a:rPr lang="zh-CN" altLang="en-US" b="1" strike="noStrike" noProof="1" dirty="0">
                <a:latin typeface="宋体" panose="02010600030101010101" pitchFamily="2" charset="-122"/>
              </a:rPr>
              <a:t>单位内部自行成立鉴定小组的技术鉴定报告（仅涉及报废时候报送）。</a:t>
            </a:r>
            <a:endParaRPr lang="zh-CN" altLang="en-US" b="1" strike="noStrike" noProof="1" dirty="0">
              <a:latin typeface="宋体" panose="02010600030101010101" pitchFamily="2" charset="-122"/>
            </a:endParaRPr>
          </a:p>
        </p:txBody>
      </p:sp>
      <p:sp>
        <p:nvSpPr>
          <p:cNvPr id="15363"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2691" name="文本占位符 242690"/>
          <p:cNvSpPr>
            <a:spLocks noGrp="1"/>
          </p:cNvSpPr>
          <p:nvPr>
            <p:ph idx="1"/>
          </p:nvPr>
        </p:nvSpPr>
        <p:spPr>
          <a:xfrm>
            <a:off x="457200" y="551180"/>
            <a:ext cx="8229600" cy="5974715"/>
          </a:xfrm>
        </p:spPr>
        <p:txBody>
          <a:bodyPr/>
          <a:p>
            <a:pPr fontAlgn="base">
              <a:buNone/>
            </a:pPr>
            <a:r>
              <a:rPr lang="en-US" altLang="zh-CN" sz="2800" b="1" strike="noStrike" noProof="1">
                <a:latin typeface="宋体" panose="02010600030101010101" pitchFamily="2" charset="-122"/>
              </a:rPr>
              <a:t>    </a:t>
            </a:r>
            <a:r>
              <a:rPr lang="en-US" altLang="zh-CN" sz="2800" dirty="0">
                <a:solidFill>
                  <a:schemeClr val="hlink"/>
                </a:solidFill>
                <a:sym typeface="+mn-ea"/>
              </a:rPr>
              <a:t>  </a:t>
            </a:r>
            <a:r>
              <a:rPr lang="zh-CN" altLang="en-US" sz="2800" dirty="0">
                <a:solidFill>
                  <a:schemeClr val="hlink"/>
                </a:solidFill>
                <a:sym typeface="+mn-ea"/>
              </a:rPr>
              <a:t>数据中心整合中报送资产处置易错点：</a:t>
            </a:r>
            <a:endParaRPr lang="zh-CN" altLang="en-US" sz="2800" dirty="0">
              <a:solidFill>
                <a:schemeClr val="hlink"/>
              </a:solidFill>
              <a:sym typeface="+mn-ea"/>
            </a:endParaRPr>
          </a:p>
          <a:p>
            <a:pPr fontAlgn="base">
              <a:buNone/>
            </a:pPr>
            <a:r>
              <a:rPr lang="en-US" altLang="zh-CN" b="1" strike="noStrike" noProof="1" dirty="0">
                <a:latin typeface="宋体" panose="02010600030101010101" pitchFamily="2" charset="-122"/>
              </a:rPr>
              <a:t>1.</a:t>
            </a:r>
            <a:r>
              <a:rPr lang="zh-CN" altLang="en-US" b="1" strike="noStrike" noProof="1" dirty="0">
                <a:latin typeface="宋体" panose="02010600030101010101" pitchFamily="2" charset="-122"/>
              </a:rPr>
              <a:t>数据中心人员未和本单位资产管理人员沟通</a:t>
            </a:r>
            <a:endParaRPr lang="zh-CN" altLang="en-US" b="1" strike="noStrike" noProof="1" dirty="0">
              <a:latin typeface="宋体" panose="02010600030101010101" pitchFamily="2" charset="-122"/>
            </a:endParaRPr>
          </a:p>
          <a:p>
            <a:pPr fontAlgn="base">
              <a:buNone/>
            </a:pPr>
            <a:r>
              <a:rPr lang="zh-CN" altLang="en-US" b="1" strike="noStrike" noProof="1" dirty="0">
                <a:latin typeface="宋体" panose="02010600030101010101" pitchFamily="2" charset="-122"/>
              </a:rPr>
              <a:t>注：数据中心人员因不熟悉资产管理的相关流程，涉及资产处置事项</a:t>
            </a:r>
            <a:r>
              <a:rPr lang="zh-CN" altLang="en-US" b="1" strike="noStrike" noProof="1" dirty="0">
                <a:solidFill>
                  <a:srgbClr val="FF0000"/>
                </a:solidFill>
                <a:latin typeface="宋体" panose="02010600030101010101" pitchFamily="2" charset="-122"/>
              </a:rPr>
              <a:t>应与本单位资产管理人员充分沟通、协作</a:t>
            </a:r>
            <a:r>
              <a:rPr lang="zh-CN" altLang="en-US" b="1" strike="noStrike" noProof="1" dirty="0">
                <a:latin typeface="宋体" panose="02010600030101010101" pitchFamily="2" charset="-122"/>
              </a:rPr>
              <a:t>。</a:t>
            </a:r>
            <a:endParaRPr lang="zh-CN" altLang="en-US" b="1" strike="noStrike" noProof="1" dirty="0">
              <a:latin typeface="宋体" panose="02010600030101010101" pitchFamily="2" charset="-122"/>
            </a:endParaRPr>
          </a:p>
          <a:p>
            <a:pPr fontAlgn="base">
              <a:buNone/>
            </a:pPr>
            <a:r>
              <a:rPr lang="en-US" altLang="zh-CN" b="1" strike="noStrike" noProof="1" dirty="0">
                <a:latin typeface="宋体" panose="02010600030101010101" pitchFamily="2" charset="-122"/>
              </a:rPr>
              <a:t>2.</a:t>
            </a:r>
            <a:r>
              <a:rPr lang="zh-CN" altLang="en-US" b="1" strike="noStrike" noProof="1" dirty="0">
                <a:latin typeface="宋体" panose="02010600030101010101" pitchFamily="2" charset="-122"/>
              </a:rPr>
              <a:t>数据中心清查和处置过程中单位如需保留信息设备，</a:t>
            </a:r>
            <a:r>
              <a:rPr lang="zh-CN" altLang="en-US" b="1" strike="noStrike" noProof="1" dirty="0">
                <a:solidFill>
                  <a:srgbClr val="FF0000"/>
                </a:solidFill>
                <a:latin typeface="宋体" panose="02010600030101010101" pitchFamily="2" charset="-122"/>
              </a:rPr>
              <a:t>应先与省经济信息中心充分沟通，不应在清查表中随意将</a:t>
            </a:r>
            <a:r>
              <a:rPr lang="en-US" altLang="zh-CN" b="1" strike="noStrike" noProof="1" dirty="0">
                <a:solidFill>
                  <a:srgbClr val="FF0000"/>
                </a:solidFill>
                <a:latin typeface="宋体" panose="02010600030101010101" pitchFamily="2" charset="-122"/>
              </a:rPr>
              <a:t>“</a:t>
            </a:r>
            <a:r>
              <a:rPr lang="zh-CN" altLang="en-US" b="1" strike="noStrike" noProof="1" dirty="0">
                <a:solidFill>
                  <a:srgbClr val="FF0000"/>
                </a:solidFill>
                <a:latin typeface="宋体" panose="02010600030101010101" pitchFamily="2" charset="-122"/>
              </a:rPr>
              <a:t>资产拟整合方式</a:t>
            </a:r>
            <a:r>
              <a:rPr lang="en-US" altLang="zh-CN" b="1" strike="noStrike" noProof="1" dirty="0">
                <a:solidFill>
                  <a:srgbClr val="FF0000"/>
                </a:solidFill>
                <a:latin typeface="宋体" panose="02010600030101010101" pitchFamily="2" charset="-122"/>
              </a:rPr>
              <a:t>”</a:t>
            </a:r>
            <a:r>
              <a:rPr lang="zh-CN" altLang="en-US" b="1" strike="noStrike" noProof="1" dirty="0">
                <a:solidFill>
                  <a:srgbClr val="FF0000"/>
                </a:solidFill>
                <a:latin typeface="宋体" panose="02010600030101010101" pitchFamily="2" charset="-122"/>
              </a:rPr>
              <a:t>填为</a:t>
            </a:r>
            <a:r>
              <a:rPr lang="en-US" altLang="zh-CN" b="1" strike="noStrike" noProof="1" dirty="0">
                <a:solidFill>
                  <a:srgbClr val="00B050"/>
                </a:solidFill>
                <a:latin typeface="宋体" panose="02010600030101010101" pitchFamily="2" charset="-122"/>
              </a:rPr>
              <a:t>“</a:t>
            </a:r>
            <a:r>
              <a:rPr lang="zh-CN" altLang="en-US" b="1" strike="noStrike" noProof="1" dirty="0">
                <a:solidFill>
                  <a:srgbClr val="00B050"/>
                </a:solidFill>
                <a:latin typeface="宋体" panose="02010600030101010101" pitchFamily="2" charset="-122"/>
              </a:rPr>
              <a:t>其他</a:t>
            </a:r>
            <a:r>
              <a:rPr lang="en-US" altLang="zh-CN" b="1" strike="noStrike" noProof="1" dirty="0">
                <a:solidFill>
                  <a:srgbClr val="00B050"/>
                </a:solidFill>
                <a:latin typeface="宋体" panose="02010600030101010101" pitchFamily="2" charset="-122"/>
              </a:rPr>
              <a:t>”</a:t>
            </a:r>
            <a:r>
              <a:rPr lang="zh-CN" altLang="en-US" b="1" strike="noStrike" noProof="1" dirty="0">
                <a:solidFill>
                  <a:srgbClr val="FF0000"/>
                </a:solidFill>
                <a:latin typeface="宋体" panose="02010600030101010101" pitchFamily="2" charset="-122"/>
              </a:rPr>
              <a:t>，如却有特殊情况，应与经济信息中心及时沟通，并在上报清查表时附详细文字说明。</a:t>
            </a:r>
            <a:endParaRPr lang="zh-CN" altLang="en-US" b="1" strike="noStrike" noProof="1" dirty="0">
              <a:solidFill>
                <a:srgbClr val="FF0000"/>
              </a:solidFill>
              <a:latin typeface="宋体" panose="02010600030101010101" pitchFamily="2" charset="-122"/>
            </a:endParaRPr>
          </a:p>
        </p:txBody>
      </p:sp>
      <p:sp>
        <p:nvSpPr>
          <p:cNvPr id="16386"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391160"/>
            <a:ext cx="8229600" cy="5735320"/>
          </a:xfrm>
        </p:spPr>
        <p:txBody>
          <a:bodyPr/>
          <a:p>
            <a:r>
              <a:rPr lang="zh-CN" altLang="en-US"/>
              <a:t>处置过程中及处置后应注意的事项</a:t>
            </a:r>
            <a:endParaRPr lang="zh-CN" altLang="en-US"/>
          </a:p>
          <a:p>
            <a:pPr marL="0" indent="0">
              <a:buNone/>
            </a:pPr>
            <a:r>
              <a:rPr lang="en-US" altLang="zh-CN"/>
              <a:t>1.</a:t>
            </a:r>
            <a:r>
              <a:rPr lang="zh-CN" altLang="en-US"/>
              <a:t>所有涉及存储的信息设备在报废、无偿调拨时均应进行严格的脱密审查和脱密处理，保密意识应贯穿于资产管理工作的始终。</a:t>
            </a:r>
            <a:endParaRPr lang="zh-CN" altLang="en-US"/>
          </a:p>
          <a:p>
            <a:pPr marL="0" indent="0">
              <a:buNone/>
            </a:pPr>
            <a:r>
              <a:rPr lang="en-US" altLang="zh-CN"/>
              <a:t>2.</a:t>
            </a:r>
            <a:r>
              <a:rPr lang="zh-CN" altLang="en-US"/>
              <a:t>在脱密工作完成后，省直行政事业单位应将残余的电子废弃物均应按《福建省直行政事业单位电子废弃物回收处理管理若干规定》（ 闽机管综〔2016〕95号）交由省直统一的电子废弃物回收机构进行处理。</a:t>
            </a:r>
            <a:endParaRPr lang="zh-CN" altLang="en-US"/>
          </a:p>
          <a:p>
            <a:pPr marL="0" indent="0">
              <a:buNone/>
            </a:pPr>
            <a:r>
              <a:rPr lang="en-US" altLang="zh-CN"/>
              <a:t>3.</a:t>
            </a:r>
            <a:r>
              <a:rPr lang="zh-CN" altLang="en-US"/>
              <a:t>已完成报废的信息设备不得继续使用。</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876300"/>
            <a:ext cx="8229600" cy="5249863"/>
          </a:xfrm>
        </p:spPr>
        <p:txBody>
          <a:bodyPr/>
          <a:p>
            <a:pPr marL="0" indent="0" fontAlgn="base">
              <a:buNone/>
            </a:pPr>
            <a:r>
              <a:rPr lang="en-US" altLang="zh-CN" b="1" strike="noStrike" noProof="1" dirty="0">
                <a:solidFill>
                  <a:schemeClr val="tx2"/>
                </a:solidFill>
                <a:sym typeface="+mn-ea"/>
              </a:rPr>
              <a:t>        </a:t>
            </a:r>
            <a:endParaRPr lang="en-US" altLang="zh-CN" b="1" strike="noStrike" noProof="1" dirty="0">
              <a:solidFill>
                <a:schemeClr val="tx2"/>
              </a:solidFill>
              <a:sym typeface="+mn-ea"/>
            </a:endParaRPr>
          </a:p>
          <a:p>
            <a:pPr marL="0" indent="0" fontAlgn="base">
              <a:buNone/>
            </a:pPr>
            <a:endParaRPr lang="en-US" altLang="zh-CN" b="1" strike="noStrike" noProof="1" dirty="0">
              <a:solidFill>
                <a:schemeClr val="tx2"/>
              </a:solidFill>
              <a:sym typeface="+mn-ea"/>
            </a:endParaRPr>
          </a:p>
          <a:p>
            <a:pPr marL="0" indent="0" fontAlgn="base">
              <a:buNone/>
            </a:pPr>
            <a:r>
              <a:rPr lang="zh-CN" altLang="zh-CN" b="1" strike="noStrike" noProof="1" dirty="0">
                <a:solidFill>
                  <a:schemeClr val="tx2"/>
                </a:solidFill>
                <a:sym typeface="+mn-ea"/>
              </a:rPr>
              <a:t>联系人：</a:t>
            </a:r>
            <a:endParaRPr lang="zh-CN" altLang="zh-CN" b="1" strike="noStrike" noProof="1" dirty="0">
              <a:solidFill>
                <a:schemeClr val="tx2"/>
              </a:solidFill>
              <a:sym typeface="+mn-ea"/>
            </a:endParaRPr>
          </a:p>
          <a:p>
            <a:pPr marL="0" indent="0" fontAlgn="base">
              <a:buNone/>
            </a:pPr>
            <a:r>
              <a:rPr lang="zh-CN" altLang="zh-CN" b="1" strike="noStrike" noProof="1" dirty="0">
                <a:solidFill>
                  <a:schemeClr val="tx2"/>
                </a:solidFill>
                <a:sym typeface="+mn-ea"/>
              </a:rPr>
              <a:t>省机关事务管理局国有资产管理处</a:t>
            </a:r>
            <a:r>
              <a:rPr lang="zh-CN" altLang="zh-CN" b="1" dirty="0">
                <a:solidFill>
                  <a:schemeClr val="tx2"/>
                </a:solidFill>
                <a:sym typeface="+mn-ea"/>
              </a:rPr>
              <a:t>   邱晨亮</a:t>
            </a:r>
            <a:endParaRPr lang="en-US" altLang="zh-CN" b="1" strike="noStrike" noProof="1" dirty="0">
              <a:solidFill>
                <a:schemeClr val="tx2"/>
              </a:solidFill>
              <a:sym typeface="+mn-ea"/>
            </a:endParaRPr>
          </a:p>
          <a:p>
            <a:pPr marL="0" indent="0" fontAlgn="base">
              <a:buNone/>
            </a:pPr>
            <a:r>
              <a:rPr lang="en-US" altLang="zh-CN" b="1" strike="noStrike" noProof="1" dirty="0">
                <a:solidFill>
                  <a:schemeClr val="tx2"/>
                </a:solidFill>
                <a:sym typeface="+mn-ea"/>
              </a:rPr>
              <a:t> </a:t>
            </a:r>
            <a:r>
              <a:rPr lang="zh-CN" altLang="en-US" b="1" strike="noStrike" noProof="1" dirty="0">
                <a:solidFill>
                  <a:schemeClr val="tx2"/>
                </a:solidFill>
                <a:sym typeface="+mn-ea"/>
              </a:rPr>
              <a:t>联系方式：</a:t>
            </a:r>
            <a:r>
              <a:rPr lang="en-US" altLang="zh-CN" b="1" strike="noStrike" noProof="1" dirty="0">
                <a:solidFill>
                  <a:schemeClr val="tx2"/>
                </a:solidFill>
                <a:sym typeface="+mn-ea"/>
              </a:rPr>
              <a:t>0591-87846660</a:t>
            </a:r>
            <a:endParaRPr lang="zh-CN" altLang="en-US" b="1" strike="noStrike" noProof="1" dirty="0">
              <a:solidFill>
                <a:schemeClr val="tx2"/>
              </a:solidFill>
              <a:sym typeface="+mn-ea"/>
            </a:endParaRPr>
          </a:p>
          <a:p>
            <a:pPr marL="0" indent="0" fontAlgn="base">
              <a:buNone/>
            </a:pPr>
            <a:endParaRPr lang="zh-CN" altLang="en-US" b="1" strike="noStrike" noProof="1" dirty="0">
              <a:solidFill>
                <a:schemeClr val="tx2"/>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83" name="文本占位符 327682"/>
          <p:cNvSpPr>
            <a:spLocks noGrp="1"/>
          </p:cNvSpPr>
          <p:nvPr>
            <p:ph idx="1"/>
          </p:nvPr>
        </p:nvSpPr>
        <p:spPr>
          <a:xfrm>
            <a:off x="457200" y="620713"/>
            <a:ext cx="8229600" cy="5761038"/>
          </a:xfrm>
        </p:spPr>
        <p:txBody>
          <a:bodyPr/>
          <a:p>
            <a:pPr fontAlgn="base">
              <a:lnSpc>
                <a:spcPct val="90000"/>
              </a:lnSpc>
              <a:buNone/>
            </a:pPr>
            <a:r>
              <a:rPr lang="zh-CN" altLang="en-US" b="1" strike="noStrike" noProof="1" dirty="0">
                <a:solidFill>
                  <a:schemeClr val="hlink"/>
                </a:solidFill>
                <a:effectLst/>
                <a:latin typeface="宋体" panose="02010600030101010101" pitchFamily="2" charset="-122"/>
              </a:rPr>
              <a:t>一、</a:t>
            </a:r>
            <a:r>
              <a:rPr lang="zh-CN" altLang="en-US" dirty="0">
                <a:solidFill>
                  <a:schemeClr val="hlink"/>
                </a:solidFill>
                <a:latin typeface="宋体" panose="02010600030101010101" pitchFamily="2" charset="-122"/>
                <a:sym typeface="+mn-ea"/>
              </a:rPr>
              <a:t>数据中心整合中与资产处置有关的制度</a:t>
            </a:r>
            <a:endParaRPr lang="zh-CN" altLang="en-US" b="1" strike="noStrike" noProof="1" dirty="0">
              <a:solidFill>
                <a:schemeClr val="hlink"/>
              </a:solidFill>
              <a:effectLst/>
              <a:latin typeface="宋体" panose="02010600030101010101" pitchFamily="2" charset="-122"/>
            </a:endParaRPr>
          </a:p>
          <a:p>
            <a:pPr fontAlgn="base">
              <a:lnSpc>
                <a:spcPct val="90000"/>
              </a:lnSpc>
              <a:buNone/>
            </a:pPr>
            <a:endParaRPr lang="zh-CN" altLang="en-US" b="1" strike="noStrike" noProof="1" dirty="0">
              <a:solidFill>
                <a:schemeClr val="hlink"/>
              </a:solidFill>
              <a:effectLst/>
              <a:latin typeface="宋体" panose="02010600030101010101" pitchFamily="2" charset="-122"/>
            </a:endParaRPr>
          </a:p>
          <a:p>
            <a:pPr fontAlgn="base">
              <a:lnSpc>
                <a:spcPct val="90000"/>
              </a:lnSpc>
              <a:buNone/>
            </a:pPr>
            <a:r>
              <a:rPr lang="en-US" altLang="zh-CN" b="1" strike="noStrike" noProof="1" dirty="0">
                <a:solidFill>
                  <a:schemeClr val="hlink"/>
                </a:solidFill>
                <a:effectLst/>
                <a:latin typeface="宋体" panose="02010600030101010101" pitchFamily="2" charset="-122"/>
              </a:rPr>
              <a:t>1.</a:t>
            </a:r>
            <a:r>
              <a:rPr lang="zh-CN" altLang="en-US" b="1" strike="noStrike" noProof="1" dirty="0">
                <a:solidFill>
                  <a:schemeClr val="hlink"/>
                </a:solidFill>
                <a:effectLst/>
                <a:latin typeface="宋体" panose="02010600030101010101" pitchFamily="2" charset="-122"/>
              </a:rPr>
              <a:t>《福建省机关事务管理局关于省直事业单位数据中心整合中国有资产处置工作有关事项的通知》（闽机管综[2019]28号）</a:t>
            </a:r>
            <a:endParaRPr lang="zh-CN" altLang="en-US" b="1" strike="noStrike" noProof="1" dirty="0">
              <a:solidFill>
                <a:schemeClr val="hlink"/>
              </a:solidFill>
              <a:effectLst/>
              <a:latin typeface="宋体" panose="02010600030101010101" pitchFamily="2" charset="-122"/>
            </a:endParaRPr>
          </a:p>
          <a:p>
            <a:pPr fontAlgn="base">
              <a:lnSpc>
                <a:spcPct val="90000"/>
              </a:lnSpc>
              <a:buNone/>
            </a:pPr>
            <a:endParaRPr lang="zh-CN" altLang="en-US" b="1" strike="noStrike" noProof="1" dirty="0">
              <a:solidFill>
                <a:schemeClr val="hlink"/>
              </a:solidFill>
              <a:effectLst/>
              <a:latin typeface="宋体" panose="02010600030101010101" pitchFamily="2" charset="-122"/>
            </a:endParaRPr>
          </a:p>
          <a:p>
            <a:pPr fontAlgn="base">
              <a:lnSpc>
                <a:spcPct val="90000"/>
              </a:lnSpc>
              <a:buNone/>
            </a:pPr>
            <a:r>
              <a:rPr lang="en-US" altLang="zh-CN" b="1" strike="noStrike" noProof="1" dirty="0">
                <a:solidFill>
                  <a:schemeClr val="hlink"/>
                </a:solidFill>
                <a:effectLst/>
                <a:latin typeface="宋体" panose="02010600030101010101" pitchFamily="2" charset="-122"/>
              </a:rPr>
              <a:t>2.《福建省直行政事业单位国有资产管理办法》</a:t>
            </a:r>
            <a:r>
              <a:rPr lang="zh-CN" altLang="en-US" b="1" strike="noStrike" noProof="1" dirty="0">
                <a:solidFill>
                  <a:schemeClr val="hlink"/>
                </a:solidFill>
                <a:effectLst/>
                <a:latin typeface="宋体" panose="02010600030101010101" pitchFamily="2" charset="-122"/>
              </a:rPr>
              <a:t>（闽机管综〔2017〕71号）</a:t>
            </a:r>
            <a:endParaRPr lang="zh-CN" altLang="en-US" b="1" strike="noStrike" noProof="1" dirty="0">
              <a:solidFill>
                <a:schemeClr val="hlink"/>
              </a:solidFill>
              <a:effectLst/>
              <a:latin typeface="宋体" panose="02010600030101010101" pitchFamily="2" charset="-122"/>
            </a:endParaRPr>
          </a:p>
        </p:txBody>
      </p:sp>
      <p:sp>
        <p:nvSpPr>
          <p:cNvPr id="5122"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3" name="文本占位符 51202"/>
          <p:cNvSpPr>
            <a:spLocks noGrp="1"/>
          </p:cNvSpPr>
          <p:nvPr>
            <p:ph idx="1"/>
          </p:nvPr>
        </p:nvSpPr>
        <p:spPr>
          <a:xfrm>
            <a:off x="457200" y="683895"/>
            <a:ext cx="8229600" cy="5943600"/>
          </a:xfrm>
        </p:spPr>
        <p:txBody>
          <a:bodyPr/>
          <a:p>
            <a:pPr fontAlgn="base">
              <a:lnSpc>
                <a:spcPct val="90000"/>
              </a:lnSpc>
              <a:buFont typeface="Wingdings" panose="05000000000000000000" pitchFamily="2" charset="2"/>
              <a:buNone/>
            </a:pPr>
            <a:r>
              <a:rPr lang="en-US" altLang="zh-CN" b="1" strike="noStrike" noProof="1" dirty="0">
                <a:solidFill>
                  <a:schemeClr val="hlink"/>
                </a:solidFill>
                <a:latin typeface="宋体" panose="02010600030101010101" pitchFamily="2" charset="-122"/>
              </a:rPr>
              <a:t> </a:t>
            </a:r>
            <a:r>
              <a:rPr lang="zh-CN" altLang="en-US" b="1" strike="noStrike" noProof="1" dirty="0">
                <a:latin typeface="宋体" panose="02010600030101010101" pitchFamily="2" charset="-122"/>
              </a:rPr>
              <a:t>一、往年整合工作中各单位容易混淆的概念</a:t>
            </a: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r>
              <a:rPr lang="zh-CN" altLang="en-US" b="1" strike="noStrike" noProof="1" dirty="0">
                <a:latin typeface="宋体" panose="02010600030101010101" pitchFamily="2" charset="-122"/>
              </a:rPr>
              <a:t>（</a:t>
            </a:r>
            <a:r>
              <a:rPr lang="en-US" altLang="zh-CN" b="1" strike="noStrike" noProof="1" dirty="0">
                <a:latin typeface="宋体" panose="02010600030101010101" pitchFamily="2" charset="-122"/>
              </a:rPr>
              <a:t>1</a:t>
            </a:r>
            <a:r>
              <a:rPr lang="zh-CN" altLang="en-US" b="1" strike="noStrike" noProof="1" dirty="0">
                <a:latin typeface="宋体" panose="02010600030101010101" pitchFamily="2" charset="-122"/>
              </a:rPr>
              <a:t>）误将日常办公PC、显示屏、平板、移动接入设备、局域网设备等资产作为应整合信息设备报送</a:t>
            </a: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r>
              <a:rPr lang="zh-CN" altLang="en-US" b="1" strike="noStrike" noProof="1" dirty="0">
                <a:latin typeface="宋体" panose="02010600030101010101" pitchFamily="2" charset="-122"/>
              </a:rPr>
              <a:t>（</a:t>
            </a:r>
            <a:r>
              <a:rPr lang="en-US" altLang="zh-CN" b="1" strike="noStrike" noProof="1" dirty="0">
                <a:latin typeface="宋体" panose="02010600030101010101" pitchFamily="2" charset="-122"/>
              </a:rPr>
              <a:t>2</a:t>
            </a:r>
            <a:r>
              <a:rPr lang="zh-CN" altLang="en-US" b="1" strike="noStrike" noProof="1" dirty="0">
                <a:latin typeface="宋体" panose="02010600030101010101" pitchFamily="2" charset="-122"/>
              </a:rPr>
              <a:t>）误将数据中心专项资产清查作为机构改革资产清查</a:t>
            </a: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r>
              <a:rPr lang="zh-CN" altLang="en-US" b="1" strike="noStrike" noProof="1" dirty="0">
                <a:solidFill>
                  <a:srgbClr val="FF0000"/>
                </a:solidFill>
                <a:latin typeface="宋体" panose="02010600030101010101" pitchFamily="2" charset="-122"/>
              </a:rPr>
              <a:t>区别：</a:t>
            </a:r>
            <a:r>
              <a:rPr lang="zh-CN" altLang="en-US" b="1" strike="noStrike" noProof="1" dirty="0">
                <a:latin typeface="宋体" panose="02010600030101010101" pitchFamily="2" charset="-122"/>
              </a:rPr>
              <a:t>数据中心整合中资产清查作为专项清查工作，</a:t>
            </a:r>
            <a:r>
              <a:rPr lang="zh-CN" altLang="en-US" b="1" strike="noStrike" noProof="1" dirty="0">
                <a:solidFill>
                  <a:srgbClr val="FF0000"/>
                </a:solidFill>
                <a:latin typeface="宋体" panose="02010600030101010101" pitchFamily="2" charset="-122"/>
              </a:rPr>
              <a:t>无需聘请第三方中介机构</a:t>
            </a:r>
            <a:r>
              <a:rPr lang="zh-CN" altLang="en-US" b="1" strike="noStrike" noProof="1" dirty="0">
                <a:latin typeface="宋体" panose="02010600030101010101" pitchFamily="2" charset="-122"/>
              </a:rPr>
              <a:t>出具审计意见，仅需梳理填报</a:t>
            </a:r>
            <a:r>
              <a:rPr b="1" strike="noStrike" noProof="1" dirty="0">
                <a:latin typeface="宋体" panose="02010600030101010101" pitchFamily="2" charset="-122"/>
              </a:rPr>
              <a:t>《省直部门数据中心及信息中心整合资产清查表》</a:t>
            </a:r>
            <a:endParaRPr b="1" strike="noStrike" noProof="1" dirty="0">
              <a:latin typeface="宋体" panose="02010600030101010101" pitchFamily="2" charset="-122"/>
            </a:endParaRPr>
          </a:p>
          <a:p>
            <a:pPr fontAlgn="base">
              <a:lnSpc>
                <a:spcPct val="90000"/>
              </a:lnSpc>
              <a:buFont typeface="Wingdings" panose="05000000000000000000" pitchFamily="2" charset="2"/>
              <a:buNone/>
            </a:pP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endParaRPr lang="zh-CN" altLang="en-US" b="1" strike="noStrike" noProof="1" dirty="0">
              <a:latin typeface="宋体" panose="02010600030101010101" pitchFamily="2" charset="-122"/>
            </a:endParaRPr>
          </a:p>
        </p:txBody>
      </p:sp>
      <p:sp>
        <p:nvSpPr>
          <p:cNvPr id="6147"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3891" name="文本占位符 293890"/>
          <p:cNvSpPr>
            <a:spLocks noGrp="1"/>
          </p:cNvSpPr>
          <p:nvPr>
            <p:ph idx="1"/>
          </p:nvPr>
        </p:nvSpPr>
        <p:spPr>
          <a:xfrm>
            <a:off x="395288" y="908050"/>
            <a:ext cx="8229600" cy="5689600"/>
          </a:xfrm>
        </p:spPr>
        <p:txBody>
          <a:bodyPr/>
          <a:p>
            <a:pPr fontAlgn="base">
              <a:buNone/>
            </a:pPr>
            <a:r>
              <a:rPr lang="en-US" altLang="zh-CN" b="1" strike="noStrike" noProof="1" dirty="0">
                <a:latin typeface="宋体" panose="02010600030101010101" pitchFamily="2" charset="-122"/>
              </a:rPr>
              <a:t>    </a:t>
            </a:r>
            <a:endParaRPr lang="zh-CN" altLang="en-US" b="1" strike="noStrike" noProof="1" dirty="0">
              <a:solidFill>
                <a:srgbClr val="FF0000"/>
              </a:solidFill>
              <a:latin typeface="宋体" panose="02010600030101010101" pitchFamily="2" charset="-122"/>
            </a:endParaRPr>
          </a:p>
        </p:txBody>
      </p:sp>
      <p:sp>
        <p:nvSpPr>
          <p:cNvPr id="7170"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
        <p:nvSpPr>
          <p:cNvPr id="2" name="文本框 1"/>
          <p:cNvSpPr txBox="1"/>
          <p:nvPr/>
        </p:nvSpPr>
        <p:spPr>
          <a:xfrm>
            <a:off x="503555" y="584200"/>
            <a:ext cx="8121650" cy="5015865"/>
          </a:xfrm>
          <a:prstGeom prst="rect">
            <a:avLst/>
          </a:prstGeom>
          <a:noFill/>
          <a:ln w="9525">
            <a:noFill/>
          </a:ln>
        </p:spPr>
        <p:txBody>
          <a:bodyPr wrap="square">
            <a:spAutoFit/>
          </a:bodyPr>
          <a:p>
            <a:pPr indent="406400"/>
            <a:r>
              <a:rPr lang="en-US" altLang="zh-CN" sz="3200">
                <a:latin typeface="仿宋_GB2312" panose="02010609030101010101" charset="-122"/>
                <a:ea typeface="仿宋_GB2312" panose="02010609030101010101" charset="-122"/>
                <a:cs typeface="仿宋_GB2312" panose="02010609030101010101" charset="-122"/>
              </a:rPr>
              <a:t>1.</a:t>
            </a:r>
            <a:r>
              <a:rPr lang="zh-CN" altLang="en-US" sz="3200">
                <a:latin typeface="仿宋_GB2312" panose="02010609030101010101" charset="-122"/>
                <a:ea typeface="仿宋_GB2312" panose="02010609030101010101" charset="-122"/>
                <a:cs typeface="仿宋_GB2312" panose="02010609030101010101" charset="-122"/>
              </a:rPr>
              <a:t>清查基准日：</a:t>
            </a:r>
            <a:r>
              <a:rPr lang="en-US" altLang="zh-CN" sz="3200">
                <a:latin typeface="仿宋_GB2312" panose="02010609030101010101" charset="-122"/>
                <a:ea typeface="仿宋_GB2312" panose="02010609030101010101" charset="-122"/>
                <a:cs typeface="仿宋_GB2312" panose="02010609030101010101" charset="-122"/>
              </a:rPr>
              <a:t>2018</a:t>
            </a:r>
            <a:r>
              <a:rPr lang="zh-CN" altLang="en-US" sz="3200">
                <a:latin typeface="仿宋_GB2312" panose="02010609030101010101" charset="-122"/>
                <a:ea typeface="仿宋_GB2312" panose="02010609030101010101" charset="-122"/>
                <a:cs typeface="仿宋_GB2312" panose="02010609030101010101" charset="-122"/>
              </a:rPr>
              <a:t>年</a:t>
            </a:r>
            <a:r>
              <a:rPr lang="en-US" altLang="zh-CN" sz="3200">
                <a:latin typeface="仿宋_GB2312" panose="02010609030101010101" charset="-122"/>
                <a:ea typeface="仿宋_GB2312" panose="02010609030101010101" charset="-122"/>
                <a:cs typeface="仿宋_GB2312" panose="02010609030101010101" charset="-122"/>
              </a:rPr>
              <a:t>12</a:t>
            </a:r>
            <a:r>
              <a:rPr lang="zh-CN" altLang="en-US" sz="3200">
                <a:latin typeface="仿宋_GB2312" panose="02010609030101010101" charset="-122"/>
                <a:ea typeface="仿宋_GB2312" panose="02010609030101010101" charset="-122"/>
                <a:cs typeface="仿宋_GB2312" panose="02010609030101010101" charset="-122"/>
              </a:rPr>
              <a:t>月</a:t>
            </a:r>
            <a:r>
              <a:rPr lang="en-US" altLang="zh-CN" sz="3200">
                <a:latin typeface="仿宋_GB2312" panose="02010609030101010101" charset="-122"/>
                <a:ea typeface="仿宋_GB2312" panose="02010609030101010101" charset="-122"/>
                <a:cs typeface="仿宋_GB2312" panose="02010609030101010101" charset="-122"/>
              </a:rPr>
              <a:t>31</a:t>
            </a:r>
            <a:r>
              <a:rPr lang="zh-CN" altLang="en-US" sz="3200">
                <a:latin typeface="仿宋_GB2312" panose="02010609030101010101" charset="-122"/>
                <a:ea typeface="仿宋_GB2312" panose="02010609030101010101" charset="-122"/>
                <a:cs typeface="仿宋_GB2312" panose="02010609030101010101" charset="-122"/>
              </a:rPr>
              <a:t>日。</a:t>
            </a:r>
            <a:endParaRPr lang="zh-CN" altLang="en-US" sz="3200">
              <a:latin typeface="仿宋_GB2312" panose="02010609030101010101" charset="-122"/>
              <a:ea typeface="仿宋_GB2312" panose="02010609030101010101" charset="-122"/>
              <a:cs typeface="仿宋_GB2312" panose="02010609030101010101" charset="-122"/>
            </a:endParaRPr>
          </a:p>
          <a:p>
            <a:pPr indent="406400"/>
            <a:r>
              <a:rPr lang="en-US" altLang="zh-CN" sz="3200">
                <a:latin typeface="仿宋_GB2312" panose="02010609030101010101" charset="-122"/>
                <a:ea typeface="仿宋_GB2312" panose="02010609030101010101" charset="-122"/>
                <a:cs typeface="仿宋_GB2312" panose="02010609030101010101" charset="-122"/>
              </a:rPr>
              <a:t>  2.</a:t>
            </a:r>
            <a:r>
              <a:rPr lang="zh-CN" altLang="en-US" sz="3200">
                <a:latin typeface="仿宋_GB2312" panose="02010609030101010101" charset="-122"/>
                <a:ea typeface="仿宋_GB2312" panose="02010609030101010101" charset="-122"/>
                <a:cs typeface="仿宋_GB2312" panose="02010609030101010101" charset="-122"/>
              </a:rPr>
              <a:t>填报单位：资产由产权所属单位负责填报。</a:t>
            </a:r>
            <a:endParaRPr lang="zh-CN" altLang="en-US" sz="3200">
              <a:latin typeface="仿宋_GB2312" panose="02010609030101010101" charset="-122"/>
              <a:ea typeface="仿宋_GB2312" panose="02010609030101010101" charset="-122"/>
              <a:cs typeface="仿宋_GB2312" panose="02010609030101010101" charset="-122"/>
            </a:endParaRPr>
          </a:p>
          <a:p>
            <a:pPr indent="406400"/>
            <a:r>
              <a:rPr lang="en-US" altLang="zh-CN" sz="3200">
                <a:latin typeface="仿宋_GB2312" panose="02010609030101010101" charset="-122"/>
                <a:ea typeface="仿宋_GB2312" panose="02010609030101010101" charset="-122"/>
                <a:cs typeface="仿宋_GB2312" panose="02010609030101010101" charset="-122"/>
              </a:rPr>
              <a:t>   3.</a:t>
            </a:r>
            <a:r>
              <a:rPr lang="zh-CN" altLang="en-US" sz="3200">
                <a:latin typeface="仿宋_GB2312" panose="02010609030101010101" charset="-122"/>
                <a:ea typeface="仿宋_GB2312" panose="02010609030101010101" charset="-122"/>
                <a:cs typeface="仿宋_GB2312" panose="02010609030101010101" charset="-122"/>
              </a:rPr>
              <a:t>报送材料：  （</a:t>
            </a:r>
            <a:r>
              <a:rPr lang="en-US" altLang="zh-CN" sz="3200">
                <a:latin typeface="仿宋_GB2312" panose="02010609030101010101" charset="-122"/>
                <a:ea typeface="仿宋_GB2312" panose="02010609030101010101" charset="-122"/>
                <a:cs typeface="仿宋_GB2312" panose="02010609030101010101" charset="-122"/>
              </a:rPr>
              <a:t>1</a:t>
            </a:r>
            <a:r>
              <a:rPr lang="zh-CN" altLang="en-US" sz="3200">
                <a:latin typeface="仿宋_GB2312" panose="02010609030101010101" charset="-122"/>
                <a:ea typeface="仿宋_GB2312" panose="02010609030101010101" charset="-122"/>
                <a:cs typeface="仿宋_GB2312" panose="02010609030101010101" charset="-122"/>
              </a:rPr>
              <a:t>）</a:t>
            </a:r>
            <a:r>
              <a:rPr lang="en-US" altLang="zh-CN" sz="3200">
                <a:latin typeface="仿宋_GB2312" panose="02010609030101010101" charset="-122"/>
                <a:ea typeface="仿宋_GB2312" panose="02010609030101010101" charset="-122"/>
                <a:cs typeface="仿宋_GB2312" panose="02010609030101010101" charset="-122"/>
              </a:rPr>
              <a:t>《</a:t>
            </a:r>
            <a:r>
              <a:rPr lang="zh-CN" altLang="en-US" sz="3200">
                <a:latin typeface="仿宋_GB2312" panose="02010609030101010101" charset="-122"/>
                <a:ea typeface="仿宋_GB2312" panose="02010609030101010101" charset="-122"/>
                <a:cs typeface="仿宋_GB2312" panose="02010609030101010101" charset="-122"/>
              </a:rPr>
              <a:t>省直部门数据中心及信息中心整合资产清查表</a:t>
            </a:r>
            <a:r>
              <a:rPr lang="en-US" altLang="zh-CN" sz="3200">
                <a:latin typeface="仿宋_GB2312" panose="02010609030101010101" charset="-122"/>
                <a:ea typeface="仿宋_GB2312" panose="02010609030101010101" charset="-122"/>
                <a:cs typeface="仿宋_GB2312" panose="02010609030101010101" charset="-122"/>
              </a:rPr>
              <a:t>》</a:t>
            </a:r>
            <a:r>
              <a:rPr lang="zh-CN" altLang="en-US" sz="3200">
                <a:latin typeface="仿宋_GB2312" panose="02010609030101010101" charset="-122"/>
                <a:ea typeface="仿宋_GB2312" panose="02010609030101010101" charset="-122"/>
                <a:cs typeface="仿宋_GB2312" panose="02010609030101010101" charset="-122"/>
              </a:rPr>
              <a:t>纸质和电子文档（可登陆省机关事务管理局门户网站（网址：</a:t>
            </a:r>
            <a:r>
              <a:rPr lang="en-US" altLang="zh-CN" sz="3200">
                <a:latin typeface="仿宋_GB2312" panose="02010609030101010101" charset="-122"/>
                <a:ea typeface="仿宋_GB2312" panose="02010609030101010101" charset="-122"/>
                <a:cs typeface="仿宋_GB2312" panose="02010609030101010101" charset="-122"/>
              </a:rPr>
              <a:t>http</a:t>
            </a:r>
            <a:r>
              <a:rPr lang="zh-CN" altLang="en-US" sz="3200">
                <a:latin typeface="仿宋_GB2312" panose="02010609030101010101" charset="-122"/>
                <a:ea typeface="仿宋_GB2312" panose="02010609030101010101" charset="-122"/>
                <a:cs typeface="仿宋_GB2312" panose="02010609030101010101" charset="-122"/>
              </a:rPr>
              <a:t>：</a:t>
            </a:r>
            <a:r>
              <a:rPr lang="en-US" altLang="zh-CN" sz="3200">
                <a:latin typeface="仿宋" panose="02010609060101010101" charset="-122"/>
                <a:ea typeface="仿宋" panose="02010609060101010101" charset="-122"/>
                <a:cs typeface="仿宋" panose="02010609060101010101" charset="-122"/>
              </a:rPr>
              <a:t>//www.fjjghq.gov.cn)-</a:t>
            </a:r>
            <a:r>
              <a:rPr lang="en-US" altLang="zh-CN" sz="3200">
                <a:solidFill>
                  <a:srgbClr val="FF0000"/>
                </a:solidFill>
                <a:latin typeface="仿宋_GB2312" panose="02010609030101010101" charset="-122"/>
                <a:ea typeface="仿宋_GB2312" panose="02010609030101010101" charset="-122"/>
                <a:cs typeface="仿宋_GB2312" panose="02010609030101010101" charset="-122"/>
              </a:rPr>
              <a:t>“</a:t>
            </a:r>
            <a:r>
              <a:rPr lang="zh-CN" altLang="en-US" sz="3200">
                <a:solidFill>
                  <a:srgbClr val="FF0000"/>
                </a:solidFill>
                <a:latin typeface="仿宋_GB2312" panose="02010609030101010101" charset="-122"/>
                <a:ea typeface="仿宋_GB2312" panose="02010609030101010101" charset="-122"/>
                <a:cs typeface="仿宋_GB2312" panose="02010609030101010101" charset="-122"/>
              </a:rPr>
              <a:t>国资管理”栏目</a:t>
            </a:r>
            <a:r>
              <a:rPr lang="zh-CN" altLang="en-US" sz="3200">
                <a:latin typeface="仿宋_GB2312" panose="02010609030101010101" charset="-122"/>
                <a:ea typeface="仿宋_GB2312" panose="02010609030101010101" charset="-122"/>
                <a:cs typeface="仿宋_GB2312" panose="02010609030101010101" charset="-122"/>
              </a:rPr>
              <a:t>进行下载。）。</a:t>
            </a:r>
            <a:endParaRPr lang="zh-CN" altLang="en-US" sz="3200">
              <a:latin typeface="仿宋_GB2312" panose="02010609030101010101" charset="-122"/>
              <a:ea typeface="仿宋_GB2312" panose="02010609030101010101" charset="-122"/>
              <a:cs typeface="仿宋_GB2312" panose="02010609030101010101" charset="-122"/>
            </a:endParaRPr>
          </a:p>
          <a:p>
            <a:pPr indent="406400"/>
            <a:r>
              <a:rPr lang="zh-CN" altLang="en-US" sz="3200"/>
              <a:t>（2）</a:t>
            </a:r>
            <a:r>
              <a:rPr lang="zh-CN" altLang="en-US" sz="3200">
                <a:solidFill>
                  <a:srgbClr val="FF0000"/>
                </a:solidFill>
              </a:rPr>
              <a:t>资产清查文字说明。</a:t>
            </a:r>
            <a:endParaRPr lang="zh-CN" altLang="en-US" sz="32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5" name="文本占位符 294914"/>
          <p:cNvSpPr>
            <a:spLocks noGrp="1"/>
          </p:cNvSpPr>
          <p:nvPr>
            <p:ph idx="1"/>
          </p:nvPr>
        </p:nvSpPr>
        <p:spPr>
          <a:xfrm>
            <a:off x="457200" y="1125538"/>
            <a:ext cx="8229600" cy="5000625"/>
          </a:xfrm>
        </p:spPr>
        <p:txBody>
          <a:bodyPr/>
          <a:p>
            <a:pPr fontAlgn="base">
              <a:buNone/>
            </a:pPr>
            <a:r>
              <a:rPr lang="en-US" altLang="zh-CN" sz="2800" b="1" strike="noStrike" noProof="1" dirty="0">
                <a:latin typeface="宋体" panose="02010600030101010101" pitchFamily="2" charset="-122"/>
              </a:rPr>
              <a:t>   </a:t>
            </a:r>
            <a:endParaRPr lang="zh-CN" altLang="en-US" b="1" strike="noStrike" noProof="1" dirty="0">
              <a:latin typeface="宋体" panose="02010600030101010101" pitchFamily="2" charset="-122"/>
            </a:endParaRPr>
          </a:p>
          <a:p>
            <a:pPr fontAlgn="base">
              <a:buNone/>
            </a:pPr>
            <a:endParaRPr lang="zh-CN" altLang="en-US" b="1" strike="noStrike" noProof="1">
              <a:latin typeface="宋体" panose="02010600030101010101" pitchFamily="2" charset="-122"/>
            </a:endParaRPr>
          </a:p>
          <a:p>
            <a:pPr fontAlgn="base">
              <a:buNone/>
            </a:pPr>
            <a:endParaRPr lang="zh-CN" altLang="en-US" sz="2800" b="1" strike="noStrike" noProof="1" dirty="0">
              <a:latin typeface="宋体" panose="02010600030101010101" pitchFamily="2" charset="-122"/>
            </a:endParaRPr>
          </a:p>
        </p:txBody>
      </p:sp>
      <p:sp>
        <p:nvSpPr>
          <p:cNvPr id="9218"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
        <p:nvSpPr>
          <p:cNvPr id="191491" name="文本占位符 191490"/>
          <p:cNvSpPr>
            <a:spLocks noGrp="1"/>
          </p:cNvSpPr>
          <p:nvPr/>
        </p:nvSpPr>
        <p:spPr>
          <a:xfrm>
            <a:off x="457200" y="577215"/>
            <a:ext cx="8229600" cy="594804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3200" b="0" i="0" u="none" kern="1200" baseline="0">
                <a:solidFill>
                  <a:schemeClr val="tx1"/>
                </a:solidFill>
                <a:effectLst>
                  <a:outerShdw blurRad="38100" dist="38100" dir="2700000">
                    <a:srgbClr val="000000"/>
                  </a:outerShdw>
                </a:effectLst>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800" b="0" i="0" u="none" kern="1200" baseline="0">
                <a:solidFill>
                  <a:schemeClr val="tx1"/>
                </a:solidFill>
                <a:effectLst>
                  <a:outerShdw blurRad="38100" dist="38100" dir="2700000">
                    <a:srgbClr val="000000"/>
                  </a:outerShdw>
                </a:effectLst>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tx2"/>
              </a:buClr>
              <a:buSzPct val="70000"/>
              <a:buFont typeface="Wingdings" panose="05000000000000000000" pitchFamily="2" charset="2"/>
              <a:buChar char="n"/>
              <a:defRPr sz="2400" b="0" i="0" u="none" kern="1200" baseline="0">
                <a:solidFill>
                  <a:schemeClr val="tx1"/>
                </a:solidFill>
                <a:effectLst>
                  <a:outerShdw blurRad="38100" dist="38100" dir="2700000">
                    <a:srgbClr val="000000"/>
                  </a:outerShdw>
                </a:effectLst>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000000"/>
                  </a:outerShdw>
                </a:effectLst>
                <a:latin typeface="+mn-lt"/>
                <a:ea typeface="+mn-ea"/>
                <a:cs typeface="+mn-cs"/>
              </a:defRPr>
            </a:lvl9pPr>
          </a:lstStyle>
          <a:p>
            <a:pPr fontAlgn="base">
              <a:lnSpc>
                <a:spcPct val="90000"/>
              </a:lnSpc>
              <a:buNone/>
            </a:pPr>
            <a:r>
              <a:rPr lang="en-US" altLang="zh-CN" sz="3600" b="1" strike="noStrike" noProof="1" dirty="0"/>
              <a:t>            </a:t>
            </a:r>
            <a:endParaRPr lang="en-US" altLang="zh-CN" sz="3600" b="1" strike="noStrike" noProof="1" dirty="0"/>
          </a:p>
          <a:p>
            <a:pPr fontAlgn="base">
              <a:lnSpc>
                <a:spcPct val="90000"/>
              </a:lnSpc>
              <a:buNone/>
            </a:pPr>
            <a:r>
              <a:rPr lang="en-US" altLang="zh-CN" b="1" strike="noStrike" noProof="1" dirty="0">
                <a:latin typeface="宋体" panose="02010600030101010101" pitchFamily="2" charset="-122"/>
              </a:rPr>
              <a:t>      </a:t>
            </a:r>
            <a:r>
              <a:rPr lang="zh-CN" altLang="en-US" b="1" strike="noStrike" noProof="1" dirty="0">
                <a:latin typeface="宋体" panose="02010600030101010101" pitchFamily="2" charset="-122"/>
              </a:rPr>
              <a:t>       </a:t>
            </a:r>
            <a:endParaRPr lang="zh-CN" altLang="en-US" b="1" strike="noStrike" noProof="1" dirty="0">
              <a:latin typeface="宋体" panose="02010600030101010101" pitchFamily="2" charset="-122"/>
            </a:endParaRPr>
          </a:p>
        </p:txBody>
      </p:sp>
      <p:sp>
        <p:nvSpPr>
          <p:cNvPr id="100" name="文本框 99"/>
          <p:cNvSpPr txBox="1"/>
          <p:nvPr/>
        </p:nvSpPr>
        <p:spPr>
          <a:xfrm>
            <a:off x="1203960" y="577215"/>
            <a:ext cx="6989445" cy="2306955"/>
          </a:xfrm>
          <a:prstGeom prst="rect">
            <a:avLst/>
          </a:prstGeom>
          <a:noFill/>
          <a:ln w="9525">
            <a:noFill/>
          </a:ln>
        </p:spPr>
        <p:txBody>
          <a:bodyPr wrap="square">
            <a:spAutoFit/>
          </a:bodyPr>
          <a:p>
            <a:pPr indent="406400"/>
            <a:r>
              <a:rPr lang="zh-CN" altLang="en-US" sz="3600">
                <a:latin typeface="仿宋_GB2312" panose="02010609030101010101" charset="-122"/>
                <a:ea typeface="仿宋_GB2312" panose="02010609030101010101" charset="-122"/>
                <a:cs typeface="仿宋_GB2312" panose="02010609030101010101" charset="-122"/>
              </a:rPr>
              <a:t>（</a:t>
            </a:r>
            <a:r>
              <a:rPr lang="en-US" altLang="zh-CN" sz="3600">
                <a:latin typeface="仿宋_GB2312" panose="02010609030101010101" charset="-122"/>
                <a:ea typeface="仿宋_GB2312" panose="02010609030101010101" charset="-122"/>
                <a:cs typeface="仿宋_GB2312" panose="02010609030101010101" charset="-122"/>
              </a:rPr>
              <a:t>3</a:t>
            </a:r>
            <a:r>
              <a:rPr lang="zh-CN" altLang="en-US" sz="3600">
                <a:latin typeface="仿宋_GB2312" panose="02010609030101010101" charset="-122"/>
                <a:ea typeface="仿宋_GB2312" panose="02010609030101010101" charset="-122"/>
                <a:cs typeface="仿宋_GB2312" panose="02010609030101010101" charset="-122"/>
              </a:rPr>
              <a:t>）报送时限：整合单位上述清查材料于</a:t>
            </a:r>
            <a:r>
              <a:rPr lang="en-US" altLang="zh-CN" sz="3600">
                <a:latin typeface="仿宋_GB2312" panose="02010609030101010101" charset="-122"/>
                <a:ea typeface="仿宋_GB2312" panose="02010609030101010101" charset="-122"/>
                <a:cs typeface="仿宋_GB2312" panose="02010609030101010101" charset="-122"/>
              </a:rPr>
              <a:t>2019</a:t>
            </a:r>
            <a:r>
              <a:rPr lang="zh-CN" altLang="en-US" sz="3600">
                <a:latin typeface="仿宋_GB2312" panose="02010609030101010101" charset="-122"/>
                <a:ea typeface="仿宋_GB2312" panose="02010609030101010101" charset="-122"/>
                <a:cs typeface="仿宋_GB2312" panose="02010609030101010101" charset="-122"/>
              </a:rPr>
              <a:t>年</a:t>
            </a:r>
            <a:r>
              <a:rPr lang="en-US" altLang="zh-CN" sz="3600">
                <a:latin typeface="仿宋_GB2312" panose="02010609030101010101" charset="-122"/>
                <a:ea typeface="仿宋_GB2312" panose="02010609030101010101" charset="-122"/>
                <a:cs typeface="仿宋_GB2312" panose="02010609030101010101" charset="-122"/>
              </a:rPr>
              <a:t>2</a:t>
            </a:r>
            <a:r>
              <a:rPr lang="zh-CN" altLang="en-US" sz="3600">
                <a:latin typeface="仿宋_GB2312" panose="02010609030101010101" charset="-122"/>
                <a:ea typeface="仿宋_GB2312" panose="02010609030101010101" charset="-122"/>
                <a:cs typeface="仿宋_GB2312" panose="02010609030101010101" charset="-122"/>
              </a:rPr>
              <a:t>月</a:t>
            </a:r>
            <a:r>
              <a:rPr lang="en-US" altLang="zh-CN" sz="3600">
                <a:latin typeface="仿宋_GB2312" panose="02010609030101010101" charset="-122"/>
                <a:ea typeface="仿宋_GB2312" panose="02010609030101010101" charset="-122"/>
                <a:cs typeface="仿宋_GB2312" panose="02010609030101010101" charset="-122"/>
              </a:rPr>
              <a:t>28</a:t>
            </a:r>
            <a:r>
              <a:rPr lang="zh-CN" altLang="en-US" sz="3600">
                <a:latin typeface="仿宋_GB2312" panose="02010609030101010101" charset="-122"/>
                <a:ea typeface="仿宋_GB2312" panose="02010609030101010101" charset="-122"/>
                <a:cs typeface="仿宋_GB2312" panose="02010609030101010101" charset="-122"/>
              </a:rPr>
              <a:t>日前，</a:t>
            </a:r>
            <a:r>
              <a:rPr lang="zh-CN" altLang="en-US" sz="3600">
                <a:solidFill>
                  <a:srgbClr val="FF0000"/>
                </a:solidFill>
                <a:latin typeface="仿宋_GB2312" panose="02010609030101010101" charset="-122"/>
                <a:ea typeface="仿宋_GB2312" panose="02010609030101010101" charset="-122"/>
                <a:cs typeface="仿宋_GB2312" panose="02010609030101010101" charset="-122"/>
              </a:rPr>
              <a:t>由主管部门</a:t>
            </a:r>
            <a:r>
              <a:rPr lang="zh-CN" altLang="en-US" sz="3600">
                <a:latin typeface="仿宋_GB2312" panose="02010609030101010101" charset="-122"/>
                <a:ea typeface="仿宋_GB2312" panose="02010609030101010101" charset="-122"/>
                <a:cs typeface="仿宋_GB2312" panose="02010609030101010101" charset="-122"/>
              </a:rPr>
              <a:t>审核汇总后报省机关事务管理局和省发改委。</a:t>
            </a:r>
            <a:endParaRPr lang="zh-CN" altLang="en-US"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9011" name="文本占位符 299010"/>
          <p:cNvSpPr>
            <a:spLocks noGrp="1"/>
          </p:cNvSpPr>
          <p:nvPr>
            <p:ph idx="1"/>
          </p:nvPr>
        </p:nvSpPr>
        <p:spPr>
          <a:xfrm>
            <a:off x="457200" y="549275"/>
            <a:ext cx="8229600" cy="5576888"/>
          </a:xfrm>
        </p:spPr>
        <p:txBody>
          <a:bodyPr/>
          <a:p>
            <a:pPr fontAlgn="base">
              <a:buNone/>
            </a:pPr>
            <a:endParaRPr lang="en-US" altLang="zh-CN" b="1" strike="noStrike" noProof="1">
              <a:latin typeface="宋体" panose="02010600030101010101" pitchFamily="2" charset="-122"/>
            </a:endParaRPr>
          </a:p>
          <a:p>
            <a:pPr fontAlgn="base">
              <a:buNone/>
            </a:pPr>
            <a:r>
              <a:rPr lang="en-US" altLang="zh-CN" b="1" strike="noStrike" noProof="1" dirty="0">
                <a:latin typeface="宋体" panose="02010600030101010101" pitchFamily="2" charset="-122"/>
              </a:rPr>
              <a:t>      </a:t>
            </a:r>
            <a:r>
              <a:rPr b="1" strike="noStrike" noProof="1"/>
              <a:t>（三）报送处置方案</a:t>
            </a:r>
            <a:endParaRPr b="1" strike="noStrike" noProof="1"/>
          </a:p>
          <a:p>
            <a:pPr fontAlgn="base">
              <a:buNone/>
            </a:pPr>
            <a:r>
              <a:rPr b="1" strike="noStrike" noProof="1"/>
              <a:t>   整合单位根据省发改委、数字办等部门审定的具体整合方案和工作进度安排，拟定资产处置方案，提出具体处置方式。</a:t>
            </a:r>
            <a:r>
              <a:rPr b="1" strike="noStrike" noProof="1">
                <a:solidFill>
                  <a:srgbClr val="FF0000"/>
                </a:solidFill>
              </a:rPr>
              <a:t>从2019年4月1日起</a:t>
            </a:r>
            <a:r>
              <a:rPr b="1" strike="noStrike" noProof="1"/>
              <a:t>，按照省直国有资产</a:t>
            </a:r>
            <a:r>
              <a:rPr b="1" strike="noStrike" noProof="1">
                <a:solidFill>
                  <a:srgbClr val="FF0000"/>
                </a:solidFill>
              </a:rPr>
              <a:t>处置权限</a:t>
            </a:r>
            <a:r>
              <a:rPr b="1" strike="noStrike" noProof="1"/>
              <a:t>报送主管部门</a:t>
            </a:r>
            <a:r>
              <a:rPr b="1" strike="noStrike" noProof="1">
                <a:solidFill>
                  <a:srgbClr val="FF0000"/>
                </a:solidFill>
              </a:rPr>
              <a:t>或</a:t>
            </a:r>
            <a:r>
              <a:rPr b="1" strike="noStrike" noProof="1"/>
              <a:t>省机关事务管理局，按规定办理批复手续。</a:t>
            </a:r>
            <a:r>
              <a:rPr lang="zh-CN" altLang="en-US" b="1" strike="noStrike" noProof="1" dirty="0">
                <a:latin typeface="宋体" panose="02010600030101010101" pitchFamily="2" charset="-122"/>
              </a:rPr>
              <a:t>       </a:t>
            </a:r>
            <a:endParaRPr lang="zh-CN" altLang="en-US" strike="noStrike" noProof="1" dirty="0"/>
          </a:p>
        </p:txBody>
      </p:sp>
      <p:sp>
        <p:nvSpPr>
          <p:cNvPr id="10242"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0275" name="文本占位符 310274"/>
          <p:cNvSpPr>
            <a:spLocks noGrp="1"/>
          </p:cNvSpPr>
          <p:nvPr>
            <p:ph idx="1"/>
          </p:nvPr>
        </p:nvSpPr>
        <p:spPr>
          <a:xfrm>
            <a:off x="457200" y="389890"/>
            <a:ext cx="8229600" cy="6334760"/>
          </a:xfrm>
        </p:spPr>
        <p:txBody>
          <a:bodyPr/>
          <a:p>
            <a:pPr fontAlgn="base">
              <a:buNone/>
            </a:pPr>
            <a:r>
              <a:rPr lang="en-US" altLang="zh-CN" sz="3400" b="1" strike="noStrike" noProof="1" dirty="0">
                <a:solidFill>
                  <a:schemeClr val="tx2"/>
                </a:solidFill>
              </a:rPr>
              <a:t>   </a:t>
            </a:r>
            <a:r>
              <a:rPr lang="zh-CN" altLang="en-US" sz="2800" b="1" strike="noStrike" noProof="1">
                <a:solidFill>
                  <a:schemeClr val="tx2"/>
                </a:solidFill>
              </a:rPr>
              <a:t>（一）整合单位纳入资产</a:t>
            </a:r>
            <a:r>
              <a:rPr lang="zh-CN" altLang="en-US" sz="2800" b="1" strike="noStrike" noProof="1">
                <a:solidFill>
                  <a:srgbClr val="FF0000"/>
                </a:solidFill>
              </a:rPr>
              <a:t>处置</a:t>
            </a:r>
            <a:r>
              <a:rPr lang="zh-CN" altLang="en-US" sz="2800" b="1" strike="noStrike" noProof="1">
                <a:solidFill>
                  <a:schemeClr val="tx2"/>
                </a:solidFill>
              </a:rPr>
              <a:t>范围的资产</a:t>
            </a:r>
            <a:endParaRPr lang="zh-CN" altLang="en-US" sz="2800" b="1" strike="noStrike" noProof="1">
              <a:solidFill>
                <a:schemeClr val="tx2"/>
              </a:solidFill>
            </a:endParaRPr>
          </a:p>
          <a:p>
            <a:pPr fontAlgn="base">
              <a:buNone/>
            </a:pPr>
            <a:r>
              <a:rPr lang="zh-CN" altLang="en-US" sz="2800" b="1" strike="noStrike" noProof="1">
                <a:solidFill>
                  <a:srgbClr val="FF0000"/>
                </a:solidFill>
              </a:rPr>
              <a:t>注</a:t>
            </a:r>
            <a:r>
              <a:rPr lang="en-US" altLang="zh-CN" sz="2800" b="1" strike="noStrike" noProof="1">
                <a:solidFill>
                  <a:srgbClr val="FF0000"/>
                </a:solidFill>
              </a:rPr>
              <a:t>:</a:t>
            </a:r>
            <a:r>
              <a:rPr lang="zh-CN" altLang="zh-CN" sz="2800" b="1" strike="noStrike" noProof="1">
                <a:solidFill>
                  <a:srgbClr val="FF0000"/>
                </a:solidFill>
              </a:rPr>
              <a:t>所谓处置，即资产产权被注销或者发生转移</a:t>
            </a:r>
            <a:endParaRPr lang="zh-CN" altLang="en-US" sz="2800" b="1" strike="noStrike" noProof="1">
              <a:solidFill>
                <a:schemeClr val="tx2"/>
              </a:solidFill>
            </a:endParaRPr>
          </a:p>
          <a:p>
            <a:pPr fontAlgn="base">
              <a:buNone/>
            </a:pPr>
            <a:r>
              <a:rPr lang="zh-CN" altLang="en-US" sz="2800" b="1" strike="noStrike" noProof="1">
                <a:solidFill>
                  <a:schemeClr val="tx2"/>
                </a:solidFill>
              </a:rPr>
              <a:t>1.划转省经济信息中心。</a:t>
            </a:r>
            <a:endParaRPr lang="zh-CN" altLang="en-US" sz="2800" b="1" strike="noStrike" noProof="1">
              <a:solidFill>
                <a:schemeClr val="tx2"/>
              </a:solidFill>
            </a:endParaRPr>
          </a:p>
          <a:p>
            <a:pPr fontAlgn="base">
              <a:buNone/>
            </a:pPr>
            <a:r>
              <a:rPr lang="zh-CN" altLang="en-US" sz="2800" b="1" strike="noStrike" noProof="1">
                <a:solidFill>
                  <a:schemeClr val="tx2"/>
                </a:solidFill>
              </a:rPr>
              <a:t>2.无偿调拨。</a:t>
            </a:r>
            <a:endParaRPr lang="zh-CN" altLang="en-US" sz="2800" b="1" strike="noStrike" noProof="1">
              <a:solidFill>
                <a:schemeClr val="tx2"/>
              </a:solidFill>
            </a:endParaRPr>
          </a:p>
          <a:p>
            <a:pPr fontAlgn="base">
              <a:buNone/>
            </a:pPr>
            <a:r>
              <a:rPr lang="zh-CN" altLang="en-US" sz="2800" b="1" strike="noStrike" noProof="1">
                <a:solidFill>
                  <a:schemeClr val="tx2"/>
                </a:solidFill>
              </a:rPr>
              <a:t>3.报废。对已超过最低使用年限或已提足折旧且符合报废条件的资产，由占有单位按规定程序内部核批，核批文件抄送其主管部门和省机关事务管理局备案。</a:t>
            </a:r>
            <a:endParaRPr lang="zh-CN" altLang="en-US" sz="2800" b="1" strike="noStrike" noProof="1">
              <a:solidFill>
                <a:schemeClr val="tx2"/>
              </a:solidFill>
            </a:endParaRPr>
          </a:p>
          <a:p>
            <a:pPr fontAlgn="base">
              <a:buNone/>
            </a:pPr>
            <a:r>
              <a:rPr lang="zh-CN" altLang="en-US" sz="2800" b="1" strike="noStrike" noProof="1">
                <a:solidFill>
                  <a:schemeClr val="tx2"/>
                </a:solidFill>
              </a:rPr>
              <a:t>4.其他。按规定可采取的其他处置方式。</a:t>
            </a:r>
            <a:endParaRPr lang="zh-CN" altLang="en-US" sz="2800" b="1" strike="noStrike" noProof="1">
              <a:solidFill>
                <a:schemeClr val="tx2"/>
              </a:solidFill>
            </a:endParaRPr>
          </a:p>
          <a:p>
            <a:pPr fontAlgn="base">
              <a:buNone/>
            </a:pPr>
            <a:r>
              <a:rPr lang="zh-CN" altLang="en-US" sz="2800" b="1" strike="noStrike" noProof="1">
                <a:solidFill>
                  <a:schemeClr val="tx2"/>
                </a:solidFill>
              </a:rPr>
              <a:t>   （二）交省经济信息中心托管。</a:t>
            </a:r>
            <a:r>
              <a:rPr lang="zh-CN" altLang="en-US" sz="2800" b="1" strike="noStrike" noProof="1">
                <a:solidFill>
                  <a:srgbClr val="FF0000"/>
                </a:solidFill>
              </a:rPr>
              <a:t>（非处置）</a:t>
            </a:r>
            <a:r>
              <a:rPr lang="zh-CN" altLang="en-US" sz="2800" b="1" strike="noStrike" noProof="1">
                <a:solidFill>
                  <a:schemeClr val="tx2"/>
                </a:solidFill>
              </a:rPr>
              <a:t>（较常见，产权未发生转移，仅为委托管理。需向省机关管理局、省发改委数字办报送托管协议书复印件）</a:t>
            </a:r>
            <a:endParaRPr lang="zh-CN" altLang="en-US" sz="2800" b="1" strike="noStrike" noProof="1" dirty="0"/>
          </a:p>
        </p:txBody>
      </p:sp>
      <p:sp>
        <p:nvSpPr>
          <p:cNvPr id="17410"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5939" name="文本占位符 295938"/>
          <p:cNvSpPr>
            <a:spLocks noGrp="1"/>
          </p:cNvSpPr>
          <p:nvPr>
            <p:ph idx="1"/>
          </p:nvPr>
        </p:nvSpPr>
        <p:spPr>
          <a:xfrm>
            <a:off x="457200" y="526415"/>
            <a:ext cx="8229600" cy="5600065"/>
          </a:xfrm>
        </p:spPr>
        <p:txBody>
          <a:bodyPr/>
          <a:p>
            <a:pPr fontAlgn="base">
              <a:buFont typeface="Wingdings" panose="05000000000000000000" pitchFamily="2" charset="2"/>
              <a:buNone/>
            </a:pPr>
            <a:r>
              <a:rPr lang="en-US" altLang="zh-CN" sz="3600" b="1" strike="noStrike" noProof="1">
                <a:latin typeface="宋体" panose="02010600030101010101" pitchFamily="2" charset="-122"/>
              </a:rPr>
              <a:t>  </a:t>
            </a:r>
            <a:r>
              <a:rPr lang="en-US" altLang="zh-CN" sz="2800" b="1" strike="noStrike" noProof="1">
                <a:latin typeface="宋体" panose="02010600030101010101" pitchFamily="2" charset="-122"/>
              </a:rPr>
              <a:t>第四十条  省直行政事业单位国有资产处置，按以下方式履行审批手续：</a:t>
            </a:r>
            <a:endParaRPr lang="en-US" altLang="zh-CN" sz="2800" b="1" strike="noStrike" noProof="1">
              <a:latin typeface="宋体" panose="02010600030101010101" pitchFamily="2" charset="-122"/>
            </a:endParaRPr>
          </a:p>
          <a:p>
            <a:pPr fontAlgn="base">
              <a:buFont typeface="Wingdings" panose="05000000000000000000" pitchFamily="2" charset="2"/>
              <a:buNone/>
            </a:pPr>
            <a:r>
              <a:rPr lang="en-US" altLang="zh-CN" sz="2800" b="1" strike="noStrike" noProof="1">
                <a:latin typeface="宋体" panose="02010600030101010101" pitchFamily="2" charset="-122"/>
              </a:rPr>
              <a:t>    （一）单位价值5万元以上（含5万元）或批量价值50万元以上（含50万元）的其他资产处置，经主管部门审核后，报省机关管理局审批。</a:t>
            </a:r>
            <a:r>
              <a:rPr lang="zh-CN" altLang="en-US" sz="2800" b="1" strike="noStrike" noProof="1">
                <a:solidFill>
                  <a:srgbClr val="FF0000"/>
                </a:solidFill>
                <a:latin typeface="宋体" panose="02010600030101010101" pitchFamily="2" charset="-122"/>
              </a:rPr>
              <a:t>（仅指未超过使用年限或未提足折旧）</a:t>
            </a:r>
            <a:endParaRPr lang="en-US" altLang="zh-CN" sz="2800" b="1" strike="noStrike" noProof="1">
              <a:solidFill>
                <a:srgbClr val="FF0000"/>
              </a:solidFill>
              <a:latin typeface="宋体" panose="02010600030101010101" pitchFamily="2" charset="-122"/>
            </a:endParaRPr>
          </a:p>
          <a:p>
            <a:pPr fontAlgn="base">
              <a:buFont typeface="Wingdings" panose="05000000000000000000" pitchFamily="2" charset="2"/>
              <a:buNone/>
            </a:pPr>
            <a:r>
              <a:rPr lang="en-US" altLang="zh-CN" sz="2800" b="1" strike="noStrike" noProof="1">
                <a:latin typeface="宋体" panose="02010600030101010101" pitchFamily="2" charset="-122"/>
              </a:rPr>
              <a:t>    </a:t>
            </a:r>
            <a:endParaRPr lang="en-US" altLang="zh-CN" sz="2800" b="1" strike="noStrike" noProof="1">
              <a:latin typeface="宋体" panose="02010600030101010101" pitchFamily="2" charset="-122"/>
            </a:endParaRPr>
          </a:p>
          <a:p>
            <a:pPr fontAlgn="base">
              <a:buFont typeface="Wingdings" panose="05000000000000000000" pitchFamily="2" charset="2"/>
              <a:buNone/>
            </a:pPr>
            <a:r>
              <a:rPr lang="en-US" altLang="zh-CN" sz="2800" b="1" strike="noStrike" noProof="1">
                <a:latin typeface="宋体" panose="02010600030101010101" pitchFamily="2" charset="-122"/>
              </a:rPr>
              <a:t>    （三）除土地、房屋和车辆外，其余已超过最低使用年限或已提足折旧的固定资产报废，由</a:t>
            </a:r>
            <a:r>
              <a:rPr lang="en-US" altLang="zh-CN" sz="2800" b="1" strike="noStrike" noProof="1">
                <a:solidFill>
                  <a:srgbClr val="FF0000"/>
                </a:solidFill>
                <a:latin typeface="宋体" panose="02010600030101010101" pitchFamily="2" charset="-122"/>
              </a:rPr>
              <a:t>占有单位</a:t>
            </a:r>
            <a:r>
              <a:rPr lang="en-US" altLang="zh-CN" sz="2800" b="1" strike="noStrike" noProof="1">
                <a:latin typeface="宋体" panose="02010600030101010101" pitchFamily="2" charset="-122"/>
              </a:rPr>
              <a:t>按规定程序</a:t>
            </a:r>
            <a:r>
              <a:rPr lang="en-US" altLang="zh-CN" sz="2800" b="1" strike="noStrike" noProof="1">
                <a:solidFill>
                  <a:srgbClr val="FF0000"/>
                </a:solidFill>
                <a:latin typeface="宋体" panose="02010600030101010101" pitchFamily="2" charset="-122"/>
              </a:rPr>
              <a:t>内部核批</a:t>
            </a:r>
            <a:r>
              <a:rPr lang="en-US" altLang="zh-CN" sz="2800" b="1" strike="noStrike" noProof="1">
                <a:latin typeface="宋体" panose="02010600030101010101" pitchFamily="2" charset="-122"/>
              </a:rPr>
              <a:t>，核批文件抄送其主管部门和省机关管理局</a:t>
            </a:r>
            <a:r>
              <a:rPr lang="en-US" altLang="zh-CN" sz="2800" b="1" strike="noStrike" noProof="1">
                <a:solidFill>
                  <a:srgbClr val="FF0000"/>
                </a:solidFill>
                <a:latin typeface="宋体" panose="02010600030101010101" pitchFamily="2" charset="-122"/>
              </a:rPr>
              <a:t>备案</a:t>
            </a:r>
            <a:r>
              <a:rPr lang="en-US" altLang="zh-CN" sz="2800" b="1" strike="noStrike" noProof="1">
                <a:latin typeface="宋体" panose="02010600030101010101" pitchFamily="2" charset="-122"/>
              </a:rPr>
              <a:t>。 </a:t>
            </a:r>
            <a:endParaRPr lang="zh-CN" altLang="en-US" sz="2800" strike="noStrike" noProof="1" dirty="0"/>
          </a:p>
        </p:txBody>
      </p:sp>
      <p:sp>
        <p:nvSpPr>
          <p:cNvPr id="12290"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2515" name="文本占位符 192514"/>
          <p:cNvSpPr>
            <a:spLocks noGrp="1"/>
          </p:cNvSpPr>
          <p:nvPr>
            <p:ph idx="1"/>
          </p:nvPr>
        </p:nvSpPr>
        <p:spPr>
          <a:xfrm>
            <a:off x="468313" y="692150"/>
            <a:ext cx="8229600" cy="5794375"/>
          </a:xfrm>
        </p:spPr>
        <p:txBody>
          <a:bodyPr/>
          <a:p>
            <a:pPr fontAlgn="base">
              <a:lnSpc>
                <a:spcPct val="90000"/>
              </a:lnSpc>
              <a:buFont typeface="Wingdings" panose="05000000000000000000" pitchFamily="2" charset="2"/>
              <a:buNone/>
            </a:pPr>
            <a:r>
              <a:rPr lang="en-US" altLang="zh-CN" strike="noStrike" noProof="1" dirty="0">
                <a:latin typeface="宋体" panose="02010600030101010101" pitchFamily="2" charset="-122"/>
              </a:rPr>
              <a:t>    </a:t>
            </a:r>
            <a:endParaRPr lang="zh-CN" altLang="en-US" b="1" strike="noStrike" noProof="1" dirty="0">
              <a:latin typeface="宋体" panose="02010600030101010101" pitchFamily="2" charset="-122"/>
            </a:endParaRPr>
          </a:p>
          <a:p>
            <a:pPr fontAlgn="base">
              <a:lnSpc>
                <a:spcPct val="90000"/>
              </a:lnSpc>
              <a:buFont typeface="Wingdings" panose="05000000000000000000" pitchFamily="2" charset="2"/>
              <a:buNone/>
            </a:pPr>
            <a:r>
              <a:rPr lang="zh-CN" altLang="en-US" b="1" strike="noStrike" noProof="1">
                <a:latin typeface="宋体" panose="02010600030101010101" pitchFamily="2" charset="-122"/>
              </a:rPr>
              <a:t>      省直国有资产实行省机关管理局</a:t>
            </a:r>
            <a:r>
              <a:rPr lang="en-US" altLang="zh-CN" b="1" strike="noStrike" noProof="1">
                <a:latin typeface="宋体" panose="02010600030101010101" pitchFamily="2" charset="-122"/>
              </a:rPr>
              <a:t>——</a:t>
            </a:r>
            <a:r>
              <a:rPr lang="zh-CN" altLang="en-US" b="1" strike="noStrike" noProof="1">
                <a:latin typeface="宋体" panose="02010600030101010101" pitchFamily="2" charset="-122"/>
              </a:rPr>
              <a:t>主管部门（各系统的厅、委、局、办机关）</a:t>
            </a:r>
            <a:r>
              <a:rPr lang="en-US" altLang="zh-CN" b="1" strike="noStrike" noProof="1">
                <a:latin typeface="宋体" panose="02010600030101010101" pitchFamily="2" charset="-122"/>
              </a:rPr>
              <a:t>——</a:t>
            </a:r>
            <a:r>
              <a:rPr lang="zh-CN" altLang="en-US" b="1" strike="noStrike" noProof="1">
                <a:latin typeface="宋体" panose="02010600030101010101" pitchFamily="2" charset="-122"/>
              </a:rPr>
              <a:t>产权所有单位</a:t>
            </a:r>
            <a:endParaRPr lang="zh-CN" altLang="en-US" b="1" strike="noStrike" noProof="1">
              <a:latin typeface="宋体" panose="02010600030101010101" pitchFamily="2" charset="-122"/>
            </a:endParaRPr>
          </a:p>
          <a:p>
            <a:pPr fontAlgn="base">
              <a:lnSpc>
                <a:spcPct val="90000"/>
              </a:lnSpc>
              <a:buFont typeface="Wingdings" panose="05000000000000000000" pitchFamily="2" charset="2"/>
              <a:buNone/>
            </a:pPr>
            <a:endParaRPr lang="zh-CN" altLang="en-US" b="1" strike="noStrike" noProof="1">
              <a:latin typeface="宋体" panose="02010600030101010101" pitchFamily="2" charset="-122"/>
            </a:endParaRPr>
          </a:p>
          <a:p>
            <a:pPr fontAlgn="base">
              <a:lnSpc>
                <a:spcPct val="90000"/>
              </a:lnSpc>
              <a:buFont typeface="Wingdings" panose="05000000000000000000" pitchFamily="2" charset="2"/>
              <a:buNone/>
            </a:pPr>
            <a:r>
              <a:rPr lang="zh-CN" altLang="en-US" b="1" strike="noStrike" noProof="1">
                <a:latin typeface="宋体" panose="02010600030101010101" pitchFamily="2" charset="-122"/>
              </a:rPr>
              <a:t>例</a:t>
            </a:r>
            <a:r>
              <a:rPr lang="en-US" altLang="zh-CN" b="1" strike="noStrike" noProof="1">
                <a:latin typeface="宋体" panose="02010600030101010101" pitchFamily="2" charset="-122"/>
              </a:rPr>
              <a:t>1.</a:t>
            </a:r>
            <a:r>
              <a:rPr lang="zh-CN" altLang="en-US" b="1" strike="noStrike" noProof="1">
                <a:latin typeface="宋体" panose="02010600030101010101" pitchFamily="2" charset="-122"/>
              </a:rPr>
              <a:t>福建老年大学信息设备需报废且均已达到使用年限或提足折旧，则其作为产权单位自行进行报废，处置审批表报省老干局（主管部门）、省机关管理局备案。</a:t>
            </a:r>
            <a:endParaRPr lang="zh-CN" altLang="en-US" b="1" strike="noStrike" noProof="1">
              <a:latin typeface="宋体" panose="02010600030101010101" pitchFamily="2" charset="-122"/>
            </a:endParaRPr>
          </a:p>
          <a:p>
            <a:pPr fontAlgn="base">
              <a:lnSpc>
                <a:spcPct val="90000"/>
              </a:lnSpc>
            </a:pPr>
            <a:endParaRPr lang="zh-CN" altLang="en-US" b="1" strike="noStrike" noProof="1" dirty="0">
              <a:latin typeface="宋体" panose="02010600030101010101" pitchFamily="2" charset="-122"/>
            </a:endParaRPr>
          </a:p>
        </p:txBody>
      </p:sp>
      <p:sp>
        <p:nvSpPr>
          <p:cNvPr id="13314" name="灯片编号占位符 1"/>
          <p:cNvSpPr/>
          <p:nvPr>
            <p:ph type="sldNum" sz="quarter" idx="11"/>
          </p:nvPr>
        </p:nvSpPr>
        <p:spPr/>
        <p:txBody>
          <a:bodyPr anchor="b"/>
          <a:p>
            <a:pPr indent="0" algn="r"/>
            <a:fld id="{9A0DB2DC-4C9A-4742-B13C-FB6460FD3503}" type="slidenum">
              <a:rPr lang="zh-CN" altLang="en-US" dirty="0"/>
            </a:fld>
            <a:endParaRPr lang="zh-CN" altLang="en-US" dirty="0"/>
          </a:p>
        </p:txBody>
      </p:sp>
    </p:spTree>
  </p:cSld>
  <p:clrMapOvr>
    <a:masterClrMapping/>
  </p:clrMapOvr>
</p:sld>
</file>

<file path=ppt/theme/theme1.xml><?xml version="1.0" encoding="utf-8"?>
<a:theme xmlns:a="http://schemas.openxmlformats.org/drawingml/2006/main" name="Stream">
  <a:themeElements>
    <a:clrScheme name="">
      <a:dk1>
        <a:srgbClr val="FFFFFF"/>
      </a:dk1>
      <a:lt1>
        <a:srgbClr val="003399"/>
      </a:lt1>
      <a:dk2>
        <a:srgbClr val="E5E5FF"/>
      </a:dk2>
      <a:lt2>
        <a:srgbClr val="000514"/>
      </a:lt2>
      <a:accent1>
        <a:srgbClr val="0099CC"/>
      </a:accent1>
      <a:accent2>
        <a:srgbClr val="A886E0"/>
      </a:accent2>
      <a:accent3>
        <a:srgbClr val="AAADCA"/>
      </a:accent3>
      <a:accent4>
        <a:srgbClr val="DCDCDC"/>
      </a:accent4>
      <a:accent5>
        <a:srgbClr val="AACAE2"/>
      </a:accent5>
      <a:accent6>
        <a:srgbClr val="9678C9"/>
      </a:accent6>
      <a:hlink>
        <a:srgbClr val="FFCC00"/>
      </a:hlink>
      <a:folHlink>
        <a:srgbClr val="FFFFCC"/>
      </a:folHlink>
    </a:clrScheme>
    <a:fontScheme name="">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3399"/>
        </a:lt1>
        <a:dk2>
          <a:srgbClr val="E5E5FF"/>
        </a:dk2>
        <a:lt2>
          <a:srgbClr val="000514"/>
        </a:lt2>
        <a:accent1>
          <a:srgbClr val="0099CC"/>
        </a:accent1>
        <a:accent2>
          <a:srgbClr val="A886E0"/>
        </a:accent2>
        <a:accent3>
          <a:srgbClr val="AAADCA"/>
        </a:accent3>
        <a:accent4>
          <a:srgbClr val="DCDCDC"/>
        </a:accent4>
        <a:accent5>
          <a:srgbClr val="AACAE2"/>
        </a:accent5>
        <a:accent6>
          <a:srgbClr val="9678C9"/>
        </a:accent6>
        <a:hlink>
          <a:srgbClr val="FFCC00"/>
        </a:hlink>
        <a:folHlink>
          <a:srgbClr val="FFFFCC"/>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DFDFE9"/>
        </a:dk2>
        <a:lt2>
          <a:srgbClr val="3E3E5C"/>
        </a:lt2>
        <a:accent1>
          <a:srgbClr val="CC66FF"/>
        </a:accent1>
        <a:accent2>
          <a:srgbClr val="679ACD"/>
        </a:accent2>
        <a:accent3>
          <a:srgbClr val="B9B9CA"/>
        </a:accent3>
        <a:accent4>
          <a:srgbClr val="DCDCDC"/>
        </a:accent4>
        <a:accent5>
          <a:srgbClr val="E2B9FF"/>
        </a:accent5>
        <a:accent6>
          <a:srgbClr val="5C8AB8"/>
        </a:accent6>
        <a:hlink>
          <a:srgbClr val="CCECFF"/>
        </a:hlink>
        <a:folHlink>
          <a:srgbClr val="CCCCFF"/>
        </a:folHlink>
      </a:clrScheme>
      <a:clrMap bg1="lt1" tx1="dk1" bg2="lt2" tx2="dk2" accent1="accent1" accent2="accent2" accent3="accent3" accent4="accent4" accent5="accent5" accent6="accent6" hlink="hlink" folHlink="folHlink"/>
    </a:extraClrScheme>
    <a:extraClrScheme>
      <a:clrScheme name="">
        <a:dk1>
          <a:srgbClr val="FFFFFF"/>
        </a:dk1>
        <a:lt1>
          <a:srgbClr val="4A9400"/>
        </a:lt1>
        <a:dk2>
          <a:srgbClr val="BAE8BA"/>
        </a:dk2>
        <a:lt2>
          <a:srgbClr val="2A5400"/>
        </a:lt2>
        <a:accent1>
          <a:srgbClr val="33CC33"/>
        </a:accent1>
        <a:accent2>
          <a:srgbClr val="99CC00"/>
        </a:accent2>
        <a:accent3>
          <a:srgbClr val="B2C8AA"/>
        </a:accent3>
        <a:accent4>
          <a:srgbClr val="DCDCDC"/>
        </a:accent4>
        <a:accent5>
          <a:srgbClr val="ADE2AD"/>
        </a:accent5>
        <a:accent6>
          <a:srgbClr val="89B700"/>
        </a:accent6>
        <a:hlink>
          <a:srgbClr val="99FF33"/>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1596D"/>
        </a:lt1>
        <a:dk2>
          <a:srgbClr val="DDDDDD"/>
        </a:dk2>
        <a:lt2>
          <a:srgbClr val="000000"/>
        </a:lt2>
        <a:accent1>
          <a:srgbClr val="787E8A"/>
        </a:accent1>
        <a:accent2>
          <a:srgbClr val="339966"/>
        </a:accent2>
        <a:accent3>
          <a:srgbClr val="B3B5BB"/>
        </a:accent3>
        <a:accent4>
          <a:srgbClr val="DCDCDC"/>
        </a:accent4>
        <a:accent5>
          <a:srgbClr val="BEC0C4"/>
        </a:accent5>
        <a:accent6>
          <a:srgbClr val="2D895B"/>
        </a:accent6>
        <a:hlink>
          <a:srgbClr val="00FFFF"/>
        </a:hlink>
        <a:folHlink>
          <a:srgbClr val="74B6D0"/>
        </a:folHlink>
      </a:clrScheme>
      <a:clrMap bg1="lt1" tx1="dk1" bg2="lt2" tx2="dk2" accent1="accent1" accent2="accent2" accent3="accent3" accent4="accent4" accent5="accent5" accent6="accent6" hlink="hlink" folHlink="folHlink"/>
    </a:extraClrScheme>
    <a:extraClrScheme>
      <a:clrScheme name="">
        <a:dk1>
          <a:srgbClr val="FFFFFF"/>
        </a:dk1>
        <a:lt1>
          <a:srgbClr val="8C0000"/>
        </a:lt1>
        <a:dk2>
          <a:srgbClr val="DFD293"/>
        </a:dk2>
        <a:lt2>
          <a:srgbClr val="5C1F00"/>
        </a:lt2>
        <a:accent1>
          <a:srgbClr val="FF6845"/>
        </a:accent1>
        <a:accent2>
          <a:srgbClr val="BE7960"/>
        </a:accent2>
        <a:accent3>
          <a:srgbClr val="C5AAAA"/>
        </a:accent3>
        <a:accent4>
          <a:srgbClr val="DCDCDC"/>
        </a:accent4>
        <a:accent5>
          <a:srgbClr val="FFB9B1"/>
        </a:accent5>
        <a:accent6>
          <a:srgbClr val="AA6C5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7F3F3"/>
        </a:dk1>
        <a:lt1>
          <a:srgbClr val="8A6362"/>
        </a:lt1>
        <a:dk2>
          <a:srgbClr val="D8C1BA"/>
        </a:dk2>
        <a:lt2>
          <a:srgbClr val="5E4444"/>
        </a:lt2>
        <a:accent1>
          <a:srgbClr val="CC6600"/>
        </a:accent1>
        <a:accent2>
          <a:srgbClr val="C16059"/>
        </a:accent2>
        <a:accent3>
          <a:srgbClr val="C4B8B8"/>
        </a:accent3>
        <a:accent4>
          <a:srgbClr val="D5D1D1"/>
        </a:accent4>
        <a:accent5>
          <a:srgbClr val="E2B9AA"/>
        </a:accent5>
        <a:accent6>
          <a:srgbClr val="AD554F"/>
        </a:accent6>
        <a:hlink>
          <a:srgbClr val="FFCC00"/>
        </a:hlink>
        <a:folHlink>
          <a:srgbClr val="CBB557"/>
        </a:folHlink>
      </a:clrScheme>
      <a:clrMap bg1="lt1" tx1="dk1" bg2="lt2" tx2="dk2" accent1="accent1" accent2="accent2" accent3="accent3" accent4="accent4" accent5="accent5" accent6="accent6" hlink="hlink" folHlink="folHlink"/>
    </a:extraClrScheme>
    <a:extraClrScheme>
      <a:clrScheme name="">
        <a:dk1>
          <a:srgbClr val="FFFFFF"/>
        </a:dk1>
        <a:lt1>
          <a:srgbClr val="BFA673"/>
        </a:lt1>
        <a:dk2>
          <a:srgbClr val="E6E3AA"/>
        </a:dk2>
        <a:lt2>
          <a:srgbClr val="7F6737"/>
        </a:lt2>
        <a:accent1>
          <a:srgbClr val="FFCC00"/>
        </a:accent1>
        <a:accent2>
          <a:srgbClr val="808000"/>
        </a:accent2>
        <a:accent3>
          <a:srgbClr val="DBD0BD"/>
        </a:accent3>
        <a:accent4>
          <a:srgbClr val="DCDCDC"/>
        </a:accent4>
        <a:accent5>
          <a:srgbClr val="FFE2AA"/>
        </a:accent5>
        <a:accent6>
          <a:srgbClr val="727200"/>
        </a:accent6>
        <a:hlink>
          <a:srgbClr val="784700"/>
        </a:hlink>
        <a:folHlink>
          <a:srgbClr val="9A7200"/>
        </a:folHlink>
      </a:clrScheme>
      <a:clrMap bg1="lt1" tx1="dk1" bg2="lt2" tx2="dk2" accent1="accent1" accent2="accent2" accent3="accent3" accent4="accent4" accent5="accent5" accent6="accent6" hlink="hlink" folHlink="folHlink"/>
    </a:extraClrScheme>
    <a:extraClrScheme>
      <a:clrScheme name="">
        <a:dk1>
          <a:srgbClr val="4B2500"/>
        </a:dk1>
        <a:lt1>
          <a:srgbClr val="F9F0D3"/>
        </a:lt1>
        <a:dk2>
          <a:srgbClr val="A69564"/>
        </a:dk2>
        <a:lt2>
          <a:srgbClr val="EFDEAF"/>
        </a:lt2>
        <a:accent1>
          <a:srgbClr val="FFFFE3"/>
        </a:accent1>
        <a:accent2>
          <a:srgbClr val="BFBFA7"/>
        </a:accent2>
        <a:accent3>
          <a:srgbClr val="FBF6E5"/>
        </a:accent3>
        <a:accent4>
          <a:srgbClr val="3F1E00"/>
        </a:accent4>
        <a:accent5>
          <a:srgbClr val="FFFFEE"/>
        </a:accent5>
        <a:accent6>
          <a:srgbClr val="ABAB95"/>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9"/>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tream">
  <a:themeElements>
    <a:clrScheme name="">
      <a:dk1>
        <a:srgbClr val="FFFFFF"/>
      </a:dk1>
      <a:lt1>
        <a:srgbClr val="003399"/>
      </a:lt1>
      <a:dk2>
        <a:srgbClr val="E5E5FF"/>
      </a:dk2>
      <a:lt2>
        <a:srgbClr val="000514"/>
      </a:lt2>
      <a:accent1>
        <a:srgbClr val="0099CC"/>
      </a:accent1>
      <a:accent2>
        <a:srgbClr val="A886E0"/>
      </a:accent2>
      <a:accent3>
        <a:srgbClr val="AAADCA"/>
      </a:accent3>
      <a:accent4>
        <a:srgbClr val="DCDCDC"/>
      </a:accent4>
      <a:accent5>
        <a:srgbClr val="AACAE2"/>
      </a:accent5>
      <a:accent6>
        <a:srgbClr val="9678C9"/>
      </a:accent6>
      <a:hlink>
        <a:srgbClr val="FFCC00"/>
      </a:hlink>
      <a:folHlink>
        <a:srgbClr val="FFFFCC"/>
      </a:folHlink>
    </a:clrScheme>
    <a:fontScheme name="">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3399"/>
        </a:lt1>
        <a:dk2>
          <a:srgbClr val="E5E5FF"/>
        </a:dk2>
        <a:lt2>
          <a:srgbClr val="000514"/>
        </a:lt2>
        <a:accent1>
          <a:srgbClr val="0099CC"/>
        </a:accent1>
        <a:accent2>
          <a:srgbClr val="A886E0"/>
        </a:accent2>
        <a:accent3>
          <a:srgbClr val="AAADCA"/>
        </a:accent3>
        <a:accent4>
          <a:srgbClr val="DCDCDC"/>
        </a:accent4>
        <a:accent5>
          <a:srgbClr val="AACAE2"/>
        </a:accent5>
        <a:accent6>
          <a:srgbClr val="9678C9"/>
        </a:accent6>
        <a:hlink>
          <a:srgbClr val="FFCC00"/>
        </a:hlink>
        <a:folHlink>
          <a:srgbClr val="FFFFCC"/>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DFDFE9"/>
        </a:dk2>
        <a:lt2>
          <a:srgbClr val="3E3E5C"/>
        </a:lt2>
        <a:accent1>
          <a:srgbClr val="CC66FF"/>
        </a:accent1>
        <a:accent2>
          <a:srgbClr val="679ACD"/>
        </a:accent2>
        <a:accent3>
          <a:srgbClr val="B9B9CA"/>
        </a:accent3>
        <a:accent4>
          <a:srgbClr val="DCDCDC"/>
        </a:accent4>
        <a:accent5>
          <a:srgbClr val="E2B9FF"/>
        </a:accent5>
        <a:accent6>
          <a:srgbClr val="5C8AB8"/>
        </a:accent6>
        <a:hlink>
          <a:srgbClr val="CCECFF"/>
        </a:hlink>
        <a:folHlink>
          <a:srgbClr val="CCCCFF"/>
        </a:folHlink>
      </a:clrScheme>
      <a:clrMap bg1="lt1" tx1="dk1" bg2="lt2" tx2="dk2" accent1="accent1" accent2="accent2" accent3="accent3" accent4="accent4" accent5="accent5" accent6="accent6" hlink="hlink" folHlink="folHlink"/>
    </a:extraClrScheme>
    <a:extraClrScheme>
      <a:clrScheme name="">
        <a:dk1>
          <a:srgbClr val="FFFFFF"/>
        </a:dk1>
        <a:lt1>
          <a:srgbClr val="4A9400"/>
        </a:lt1>
        <a:dk2>
          <a:srgbClr val="BAE8BA"/>
        </a:dk2>
        <a:lt2>
          <a:srgbClr val="2A5400"/>
        </a:lt2>
        <a:accent1>
          <a:srgbClr val="33CC33"/>
        </a:accent1>
        <a:accent2>
          <a:srgbClr val="99CC00"/>
        </a:accent2>
        <a:accent3>
          <a:srgbClr val="B2C8AA"/>
        </a:accent3>
        <a:accent4>
          <a:srgbClr val="DCDCDC"/>
        </a:accent4>
        <a:accent5>
          <a:srgbClr val="ADE2AD"/>
        </a:accent5>
        <a:accent6>
          <a:srgbClr val="89B700"/>
        </a:accent6>
        <a:hlink>
          <a:srgbClr val="99FF33"/>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1596D"/>
        </a:lt1>
        <a:dk2>
          <a:srgbClr val="DDDDDD"/>
        </a:dk2>
        <a:lt2>
          <a:srgbClr val="000000"/>
        </a:lt2>
        <a:accent1>
          <a:srgbClr val="787E8A"/>
        </a:accent1>
        <a:accent2>
          <a:srgbClr val="339966"/>
        </a:accent2>
        <a:accent3>
          <a:srgbClr val="B3B5BB"/>
        </a:accent3>
        <a:accent4>
          <a:srgbClr val="DCDCDC"/>
        </a:accent4>
        <a:accent5>
          <a:srgbClr val="BEC0C4"/>
        </a:accent5>
        <a:accent6>
          <a:srgbClr val="2D895B"/>
        </a:accent6>
        <a:hlink>
          <a:srgbClr val="00FFFF"/>
        </a:hlink>
        <a:folHlink>
          <a:srgbClr val="74B6D0"/>
        </a:folHlink>
      </a:clrScheme>
      <a:clrMap bg1="lt1" tx1="dk1" bg2="lt2" tx2="dk2" accent1="accent1" accent2="accent2" accent3="accent3" accent4="accent4" accent5="accent5" accent6="accent6" hlink="hlink" folHlink="folHlink"/>
    </a:extraClrScheme>
    <a:extraClrScheme>
      <a:clrScheme name="">
        <a:dk1>
          <a:srgbClr val="FFFFFF"/>
        </a:dk1>
        <a:lt1>
          <a:srgbClr val="8C0000"/>
        </a:lt1>
        <a:dk2>
          <a:srgbClr val="DFD293"/>
        </a:dk2>
        <a:lt2>
          <a:srgbClr val="5C1F00"/>
        </a:lt2>
        <a:accent1>
          <a:srgbClr val="FF6845"/>
        </a:accent1>
        <a:accent2>
          <a:srgbClr val="BE7960"/>
        </a:accent2>
        <a:accent3>
          <a:srgbClr val="C5AAAA"/>
        </a:accent3>
        <a:accent4>
          <a:srgbClr val="DCDCDC"/>
        </a:accent4>
        <a:accent5>
          <a:srgbClr val="FFB9B1"/>
        </a:accent5>
        <a:accent6>
          <a:srgbClr val="AA6C5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7F3F3"/>
        </a:dk1>
        <a:lt1>
          <a:srgbClr val="8A6362"/>
        </a:lt1>
        <a:dk2>
          <a:srgbClr val="D8C1BA"/>
        </a:dk2>
        <a:lt2>
          <a:srgbClr val="5E4444"/>
        </a:lt2>
        <a:accent1>
          <a:srgbClr val="CC6600"/>
        </a:accent1>
        <a:accent2>
          <a:srgbClr val="C16059"/>
        </a:accent2>
        <a:accent3>
          <a:srgbClr val="C4B8B8"/>
        </a:accent3>
        <a:accent4>
          <a:srgbClr val="D5D1D1"/>
        </a:accent4>
        <a:accent5>
          <a:srgbClr val="E2B9AA"/>
        </a:accent5>
        <a:accent6>
          <a:srgbClr val="AD554F"/>
        </a:accent6>
        <a:hlink>
          <a:srgbClr val="FFCC00"/>
        </a:hlink>
        <a:folHlink>
          <a:srgbClr val="CBB557"/>
        </a:folHlink>
      </a:clrScheme>
      <a:clrMap bg1="lt1" tx1="dk1" bg2="lt2" tx2="dk2" accent1="accent1" accent2="accent2" accent3="accent3" accent4="accent4" accent5="accent5" accent6="accent6" hlink="hlink" folHlink="folHlink"/>
    </a:extraClrScheme>
    <a:extraClrScheme>
      <a:clrScheme name="">
        <a:dk1>
          <a:srgbClr val="FFFFFF"/>
        </a:dk1>
        <a:lt1>
          <a:srgbClr val="BFA673"/>
        </a:lt1>
        <a:dk2>
          <a:srgbClr val="E6E3AA"/>
        </a:dk2>
        <a:lt2>
          <a:srgbClr val="7F6737"/>
        </a:lt2>
        <a:accent1>
          <a:srgbClr val="FFCC00"/>
        </a:accent1>
        <a:accent2>
          <a:srgbClr val="808000"/>
        </a:accent2>
        <a:accent3>
          <a:srgbClr val="DBD0BD"/>
        </a:accent3>
        <a:accent4>
          <a:srgbClr val="DCDCDC"/>
        </a:accent4>
        <a:accent5>
          <a:srgbClr val="FFE2AA"/>
        </a:accent5>
        <a:accent6>
          <a:srgbClr val="727200"/>
        </a:accent6>
        <a:hlink>
          <a:srgbClr val="784700"/>
        </a:hlink>
        <a:folHlink>
          <a:srgbClr val="9A7200"/>
        </a:folHlink>
      </a:clrScheme>
      <a:clrMap bg1="lt1" tx1="dk1" bg2="lt2" tx2="dk2" accent1="accent1" accent2="accent2" accent3="accent3" accent4="accent4" accent5="accent5" accent6="accent6" hlink="hlink" folHlink="folHlink"/>
    </a:extraClrScheme>
    <a:extraClrScheme>
      <a:clrScheme name="">
        <a:dk1>
          <a:srgbClr val="4B2500"/>
        </a:dk1>
        <a:lt1>
          <a:srgbClr val="F9F0D3"/>
        </a:lt1>
        <a:dk2>
          <a:srgbClr val="A69564"/>
        </a:dk2>
        <a:lt2>
          <a:srgbClr val="EFDEAF"/>
        </a:lt2>
        <a:accent1>
          <a:srgbClr val="FFFFE3"/>
        </a:accent1>
        <a:accent2>
          <a:srgbClr val="BFBFA7"/>
        </a:accent2>
        <a:accent3>
          <a:srgbClr val="FBF6E5"/>
        </a:accent3>
        <a:accent4>
          <a:srgbClr val="3F1E00"/>
        </a:accent4>
        <a:accent5>
          <a:srgbClr val="FFFFEE"/>
        </a:accent5>
        <a:accent6>
          <a:srgbClr val="ABAB95"/>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9"/>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Fireworks</Template>
  <TotalTime>0</TotalTime>
  <Words>2044</Words>
  <Application>WPS 演示</Application>
  <PresentationFormat>在屏幕上显示</PresentationFormat>
  <Paragraphs>116</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14</vt:i4>
      </vt:variant>
    </vt:vector>
  </HeadingPairs>
  <TitlesOfParts>
    <vt:vector size="25" baseType="lpstr">
      <vt:lpstr>Arial</vt:lpstr>
      <vt:lpstr>宋体</vt:lpstr>
      <vt:lpstr>Wingdings</vt:lpstr>
      <vt:lpstr>楷体_GB2312</vt:lpstr>
      <vt:lpstr>仿宋_GB2312</vt:lpstr>
      <vt:lpstr>仿宋</vt:lpstr>
      <vt:lpstr>微软雅黑</vt:lpstr>
      <vt:lpstr>Arial Unicode MS</vt:lpstr>
      <vt:lpstr>Garamond</vt:lpstr>
      <vt:lpstr>Stream</vt:lpstr>
      <vt:lpstr>1_Stream</vt:lpstr>
      <vt:lpstr>省直事业单位数据中心 整合中国有资产处置注意事项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报送资产处置所需的材料：   </vt:lpstr>
      <vt:lpstr>PowerPoint 演示文稿</vt:lpstr>
      <vt:lpstr>PowerPoint 演示文稿</vt:lpstr>
      <vt:lpstr>PowerPoint 演示文稿</vt:lpstr>
    </vt:vector>
  </TitlesOfParts>
  <Company>微软用户</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省直行政事业单位国有资产  管理政策法规与实务</dc:title>
  <dc:creator>微软中国</dc:creator>
  <cp:lastModifiedBy>Administrator</cp:lastModifiedBy>
  <cp:revision>122</cp:revision>
  <dcterms:created xsi:type="dcterms:W3CDTF">2012-10-29T11:46:00Z</dcterms:created>
  <dcterms:modified xsi:type="dcterms:W3CDTF">2019-03-01T02:39:25Z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2052-10.8.0.6206</vt:lpwstr>
  </property>
</Properties>
</file>